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8" r:id="rId3"/>
    <p:sldId id="260" r:id="rId4"/>
    <p:sldId id="261" r:id="rId5"/>
    <p:sldId id="262" r:id="rId6"/>
    <p:sldId id="266" r:id="rId7"/>
    <p:sldId id="265" r:id="rId8"/>
    <p:sldId id="264" r:id="rId9"/>
    <p:sldId id="273" r:id="rId10"/>
    <p:sldId id="272" r:id="rId11"/>
    <p:sldId id="278" r:id="rId12"/>
    <p:sldId id="274" r:id="rId13"/>
    <p:sldId id="277" r:id="rId14"/>
    <p:sldId id="276" r:id="rId15"/>
    <p:sldId id="275" r:id="rId16"/>
    <p:sldId id="284" r:id="rId17"/>
    <p:sldId id="283" r:id="rId18"/>
    <p:sldId id="282" r:id="rId19"/>
    <p:sldId id="279" r:id="rId20"/>
    <p:sldId id="281" r:id="rId21"/>
    <p:sldId id="288" r:id="rId22"/>
    <p:sldId id="287" r:id="rId23"/>
    <p:sldId id="286" r:id="rId24"/>
    <p:sldId id="290" r:id="rId25"/>
    <p:sldId id="289" r:id="rId26"/>
    <p:sldId id="285" r:id="rId27"/>
    <p:sldId id="293" r:id="rId28"/>
    <p:sldId id="292" r:id="rId29"/>
    <p:sldId id="291" r:id="rId30"/>
    <p:sldId id="294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A71B0-3800-4B3F-9D78-ADB7944F874C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8160D-DFE0-4FA3-B475-D486D30F0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8160D-DFE0-4FA3-B475-D486D30F05C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A06212-D66C-48B7-B73C-4AFA90E5BE6F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51568E-7183-44DC-935C-1F36E7D8DAD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8686800" cy="5791200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به نام خدا</a:t>
            </a:r>
          </a:p>
          <a:p>
            <a:endParaRPr lang="fa-IR" dirty="0" smtClean="0"/>
          </a:p>
          <a:p>
            <a:r>
              <a:rPr lang="fa-IR" dirty="0" smtClean="0"/>
              <a:t>نام دانشجو: محمد نگین تاجی و حامد کمالی برازیده</a:t>
            </a:r>
          </a:p>
          <a:p>
            <a:r>
              <a:rPr lang="fa-IR" dirty="0" smtClean="0"/>
              <a:t>استاد : مهندس واقفی</a:t>
            </a:r>
          </a:p>
          <a:p>
            <a:r>
              <a:rPr lang="fa-IR" dirty="0" smtClean="0"/>
              <a:t>کتاب: کارآفرینی</a:t>
            </a:r>
          </a:p>
          <a:p>
            <a:r>
              <a:rPr lang="fa-IR" dirty="0" smtClean="0"/>
              <a:t>موضوع : ارائه فصل سوم (مدیریت کسب وکار)</a:t>
            </a:r>
          </a:p>
          <a:p>
            <a:endParaRPr lang="fa-IR" dirty="0" smtClean="0"/>
          </a:p>
          <a:p>
            <a:endParaRPr lang="fa-IR" dirty="0" smtClean="0"/>
          </a:p>
          <a:p>
            <a:endParaRPr lang="fa-IR" dirty="0" smtClean="0"/>
          </a:p>
          <a:p>
            <a:endParaRPr lang="fa-IR" dirty="0" smtClean="0"/>
          </a:p>
          <a:p>
            <a:endParaRPr lang="fa-IR" dirty="0" smtClean="0"/>
          </a:p>
          <a:p>
            <a:pPr algn="ctr"/>
            <a:r>
              <a:rPr lang="fa-IR" dirty="0" smtClean="0">
                <a:solidFill>
                  <a:schemeClr val="bg1"/>
                </a:solidFill>
              </a:rPr>
              <a:t>اردیبهشت 97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8839200" cy="2819400"/>
          </a:xfrm>
          <a:prstGeom prst="rect">
            <a:avLst/>
          </a:prstGeom>
          <a:noFill/>
        </p:spPr>
      </p:pic>
      <p:pic>
        <p:nvPicPr>
          <p:cNvPr id="5" name="Picture 2" descr="C:\Users\Mohammad\Desktop\New folder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72565"/>
            <a:ext cx="8839200" cy="320923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66" y="990600"/>
            <a:ext cx="8868834" cy="419100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95775"/>
            <a:ext cx="2857500" cy="25622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hammad\Desktop\New folder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" y="885825"/>
            <a:ext cx="8745538" cy="2085975"/>
          </a:xfrm>
          <a:prstGeom prst="rect">
            <a:avLst/>
          </a:prstGeom>
          <a:noFill/>
        </p:spPr>
      </p:pic>
      <p:pic>
        <p:nvPicPr>
          <p:cNvPr id="6" name="Picture 2" descr="C:\Users\Mohammad\Desktop\New folder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048000"/>
            <a:ext cx="2238375" cy="358140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286000"/>
            <a:ext cx="3712696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978977"/>
            <a:ext cx="8658225" cy="245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Users\Mohammad\Desktop\New folder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657600"/>
            <a:ext cx="7535862" cy="2524125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86088"/>
            <a:ext cx="2857500" cy="387191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ohammad\Desktop\New folder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56" y="990601"/>
            <a:ext cx="8819157" cy="571500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2857500" cy="4710113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076" y="914400"/>
            <a:ext cx="88398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28600"/>
            <a:ext cx="28575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066800"/>
            <a:ext cx="2857500" cy="57912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300" y="762000"/>
            <a:ext cx="5600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79" y="914400"/>
            <a:ext cx="882302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971800"/>
            <a:ext cx="7686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28575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6217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00200"/>
            <a:ext cx="3276600" cy="5257799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568" y="1066800"/>
            <a:ext cx="882655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ohammad\Desktop\New folder\1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67" y="1066800"/>
            <a:ext cx="8856133" cy="4267200"/>
          </a:xfrm>
          <a:prstGeom prst="rect">
            <a:avLst/>
          </a:prstGeom>
          <a:noFill/>
        </p:spPr>
      </p:pic>
      <p:pic>
        <p:nvPicPr>
          <p:cNvPr id="1028" name="Picture 4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4504015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96325" cy="261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5600"/>
            <a:ext cx="2857500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8658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34" y="990600"/>
            <a:ext cx="892036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285750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1"/>
            <a:ext cx="2857500" cy="6019800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762000"/>
            <a:ext cx="3022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90600"/>
            <a:ext cx="89154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438400"/>
            <a:ext cx="28575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52500"/>
            <a:ext cx="88392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6995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962400"/>
            <a:ext cx="6997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3048000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762000"/>
            <a:ext cx="6908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28575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762000"/>
            <a:ext cx="68199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2857500" cy="5867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ohammad\Desktop\New folder\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762000"/>
            <a:ext cx="67183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2857500" cy="5943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72" y="838200"/>
            <a:ext cx="718662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2857500" cy="5791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ohammad\Desktop\New folder\2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66800"/>
            <a:ext cx="8915400" cy="5610226"/>
          </a:xfrm>
          <a:prstGeom prst="rect">
            <a:avLst/>
          </a:prstGeom>
          <a:noFill/>
        </p:spPr>
      </p:pic>
      <p:pic>
        <p:nvPicPr>
          <p:cNvPr id="3074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85800"/>
            <a:ext cx="2857500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ohammad\Desktop\New folder\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8745538" cy="3048000"/>
          </a:xfrm>
          <a:prstGeom prst="rect">
            <a:avLst/>
          </a:prstGeom>
          <a:noFill/>
        </p:spPr>
      </p:pic>
      <p:pic>
        <p:nvPicPr>
          <p:cNvPr id="5" name="Picture 3" descr="C:\Users\Mohammad\Desktop\New folder\2.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191000"/>
            <a:ext cx="8763000" cy="23622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Mohammad\Desktop\New folder\3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821738" cy="5334000"/>
          </a:xfrm>
          <a:prstGeom prst="rect">
            <a:avLst/>
          </a:prstGeom>
          <a:noFill/>
        </p:spPr>
      </p:pic>
      <p:pic>
        <p:nvPicPr>
          <p:cNvPr id="5122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143000"/>
            <a:ext cx="2857500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ohammad\Desktop\New folder\3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8978099" cy="3733800"/>
          </a:xfrm>
          <a:prstGeom prst="rect">
            <a:avLst/>
          </a:prstGeom>
          <a:noFill/>
        </p:spPr>
      </p:pic>
      <p:pic>
        <p:nvPicPr>
          <p:cNvPr id="6146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2667000"/>
            <a:ext cx="346075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ohammad\Desktop\New folder\3.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894" y="1143000"/>
            <a:ext cx="8822769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hammad\Desktop\New folder\4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838200"/>
            <a:ext cx="7583487" cy="2362200"/>
          </a:xfrm>
          <a:prstGeom prst="rect">
            <a:avLst/>
          </a:prstGeom>
          <a:noFill/>
        </p:spPr>
      </p:pic>
      <p:pic>
        <p:nvPicPr>
          <p:cNvPr id="8195" name="Picture 3" descr="C:\Users\Mohammad\Desktop\New folder\4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5263" y="3733800"/>
            <a:ext cx="7602537" cy="2419350"/>
          </a:xfrm>
          <a:prstGeom prst="rect">
            <a:avLst/>
          </a:prstGeom>
          <a:noFill/>
        </p:spPr>
      </p:pic>
      <p:pic>
        <p:nvPicPr>
          <p:cNvPr id="7170" name="Picture 2" descr="C:\Users\Mohammad\Desktop\docen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" y="1524000"/>
            <a:ext cx="3232150" cy="5410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</TotalTime>
  <Words>33</Words>
  <Application>Microsoft Office PowerPoint</Application>
  <PresentationFormat>On-screen Show (4:3)</PresentationFormat>
  <Paragraphs>13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mohammad</cp:lastModifiedBy>
  <cp:revision>11</cp:revision>
  <dcterms:created xsi:type="dcterms:W3CDTF">2018-04-21T05:55:16Z</dcterms:created>
  <dcterms:modified xsi:type="dcterms:W3CDTF">2018-04-21T13:16:04Z</dcterms:modified>
</cp:coreProperties>
</file>