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B0040-2F80-4787-B16F-AB50C4690E3D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9DCC-E082-454F-A531-19D43A525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F809B5-CDCB-4246-A6B3-E978E833A510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44B495-53CC-4C43-8274-E2F1991F9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ATRIS\Pictures\Voice%20047-1.m4a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ATRIS\Videos\92a3a0804d770b59a40e62a86d6b7bc35653330-290p__82340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ATRIS\Videos\743f810f51ce559e89fd3c288d6e04749043247-360p__77704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5984" y="285728"/>
            <a:ext cx="59394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تحولات و کاربرد های </a:t>
            </a:r>
          </a:p>
          <a:p>
            <a:pPr algn="ctr"/>
            <a:r>
              <a:rPr lang="fa-I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کار آفرینی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496" y="2643182"/>
            <a:ext cx="2528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fa-I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فصل اول»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3857628"/>
            <a:ext cx="419537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تهیه شده توسط:</a:t>
            </a:r>
          </a:p>
          <a:p>
            <a:pPr algn="ctr"/>
            <a:r>
              <a:rPr lang="fa-I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محمد مهدی </a:t>
            </a:r>
            <a:r>
              <a:rPr lang="fa-IR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گلخندان</a:t>
            </a:r>
            <a:endParaRPr lang="fa-IR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fa-I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علی محمودی</a:t>
            </a:r>
          </a:p>
          <a:p>
            <a:pPr algn="ctr"/>
            <a:r>
              <a:rPr lang="fa-I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نبی الله </a:t>
            </a:r>
            <a:r>
              <a:rPr lang="fa-IR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روزبیهی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6578" y="0"/>
            <a:ext cx="19816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تاب آوری: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642918"/>
            <a:ext cx="853330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نوعی حالت قابل توسعه در فرد که بر اساس آن قادر است در رویارویی با ناکامی ها مصیبت ها و تعارض های زندگی و حتی رویداد های مثبت پیشرفت ها و مسئولیت بیشتر به تلاش افزون تر ادامه دهد و برای دستیابی به موفقیت بیشتر از پای ننشیند.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ویژگی های آن ها: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1-واقعیت زندگی را به سهولت می پذیرند.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2-ایمان دارند که زندگی پر معناست.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3-دارای توانایی های چشمگیری برای وفق دادن سریع خود با تغییرات بزرگ هستند. 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7686" y="0"/>
            <a:ext cx="4381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نقش زنان در کار آفرینی: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714356"/>
            <a:ext cx="853330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زنان در کشورهای رو به توسعه امید اول برای ارتقای خانواده و رشد توسعه کشورهای خود محسوب می شوند موفقیت زنان کار آفرین در جوامع نه تنها سبب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سودهای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اقتصادی می شود بلکه منافع اجتماعی و فرهنگی هم ایجاد می کنند.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زنان به دلیل متعدد از جمله بیکاری و کاهش دستمزد و نارضایتی از شغل قبلی وارد کار آفرینی می شوند.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سه دلیل مهم کشور ها برای توجه به مقوله کار آفرینی تولید ثروت توسع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 تکنولوژی و اشتغال می باشد.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28" y="0"/>
            <a:ext cx="374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نقش زنان در توسعه: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428604"/>
            <a:ext cx="860474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یکی از مهمترین معیار ها جهت سنجش درجه توسعه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یافتگی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یک کشور میزان اهمیت و اعتباری است که زنان در آن دارا می باشند.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نکات مهم در گسترش کار آفرینی زنان: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1-توجه به خصوصیات  گروه هدف به ویژه نقش های دوگانه زنان هم به عنوان همسران خانه دار و هم  مادر در پرورش.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2-شناسایی فرصت ها و خدمات مناسب  کسب و کار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3-فراهم کردن آموزش مفید و موثر همراه با مدیریت مالی دقیق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4-تاسیس شبکه های کاری و اطمینان از هماهنگی بخش دولتی و غیر دولتی.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5-آموزش افراد در بخش های دولتی.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28" y="0"/>
            <a:ext cx="3744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نرخ کار آفرینی زنان: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928802"/>
            <a:ext cx="86047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یکی از مسائلی که نتیجه مطالعات متعدد در کشورهای مختلف است پایین بودن نرخ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کارآفرینی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زنان در مقایسه با زنان 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فرهنگ های که خانه داری و مادری به عنوان تنها گزینه های بهنجار برای زنان تعریف  شده باشد  انتظار می رود که نرخ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کارآفرینی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زنان نیز کاهش یابد.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12" y="0"/>
            <a:ext cx="60452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عوامل موفقیت زنان در کار آفرینی: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714356"/>
            <a:ext cx="85725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مهارت های ارتباطی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مهارت های مردمی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مهارت های به کار گیری تفکر شبکه ای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مهارت برقراری توافق</a:t>
            </a:r>
          </a:p>
          <a:p>
            <a:pPr algn="r"/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20181010_1548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30871"/>
            <a:ext cx="7215238" cy="3341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54" y="0"/>
            <a:ext cx="54072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رویکردهای مطالعه کار آفرینی: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714356"/>
            <a:ext cx="857256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رویکرد اقتصادی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قالب دو رویکرد قابل بررسی می باشد.</a:t>
            </a:r>
          </a:p>
          <a:p>
            <a:pPr algn="r"/>
            <a:endParaRPr lang="fa-IR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الف)اقتصاد کلاسیک: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 سهم اقتصاد در پیش از اواخر قرن نوزدهم اشاره دارد که به اقتصاد سیاسی معروف 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اقتصاد کلاسیک به چندین مکتب در کشور های مختلف قابل شناسایی  است: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مکتب آمریکایی – انگلیسی - فرانسوی</a:t>
            </a:r>
          </a:p>
          <a:p>
            <a:pPr algn="r"/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5199" y="0"/>
            <a:ext cx="42194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ب) اقتصاد </a:t>
            </a:r>
            <a:r>
              <a:rPr lang="fa-IR" sz="4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نئو</a:t>
            </a:r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کلاسیک: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714356"/>
            <a:ext cx="860474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اقتصاد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نئو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کلاسیک اعتقاد بر آن است که وقتی سیستم در تعادل به سر می برد گرایش کمی به کار آفرینی  وجود دارد.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مدل اولیه تعادل کار آفرین به عنوان مدیر یا هماهنگ کننده سه عامل اصلی تولید یعنی زمین و نیروی کار و سرمایه در نظر گرفته می شود.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توسعه کسب و کار به فردی بیش از یک مدیر نیاز دارد و مستلزم موارد زیر است: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دانش مبادله – دانش فنی – توانایی پیش بینی – توانایی شناسایی فرصت ها – توانایی رهبری – تمایل به بهبود عملکرد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0"/>
            <a:ext cx="8461864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کارآ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فرینان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از نظر کار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نایت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توانایی هدایت دیگران را در شرایط عدم اطمینان دارند که این توانایی مستلزم موارد زیر است: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دانش و قضاوت – آینده نگری – توانایی سطح بالای مدیریتی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اعتماد به نفس</a:t>
            </a:r>
            <a:endParaRPr lang="fa-IR" sz="3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 تئوری توسعه اقتصادی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شومیتر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نقش کار آفرین تخریب وضع موجود از طریق نو آوری است.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 آوری ممکن است در شکل های مختلف به وجود آید: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خلق محصول جدید – تبدیل کیفیت محصول فعلی – توسعه فرآیند جدید تولید – ایجاد بازار جدید – ایجاد یک سازمان جدید عرضه – ایجاد یک سازمان یا حرفه جدید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44" y="0"/>
            <a:ext cx="5040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رویکرد فرهنگی-اجتماعی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714356"/>
            <a:ext cx="860474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این رویکرد کار آفرین را به محیط یا زمینه فرهنگی-اجتماعی مرتبط می کند و به فرهنگ به عنوان عامل تعیین کننده کار آفرینی می نگرد و برای رشد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کارآ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فرینی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در یک جامعه تناسب بین سازنده ایدئولوژیکی و رفتار اقتصادی را ضروری می داند.</a:t>
            </a:r>
          </a:p>
          <a:p>
            <a:pPr algn="r"/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هافستد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در تبیین تفاوت مدل های فرهنگی کشورها چهر بعد را برای یک فرهنگ ذکر کرده است: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فاصله قدرت – فردگرایی در مقابل جمع گرایی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اجتناب از عدم اطمینان – مرد سالاری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488" y="0"/>
            <a:ext cx="5854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رویکرد ویژگی های شخصیتی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714356"/>
            <a:ext cx="853330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طبق این رویکرد ویژگی های شخصیتی مشخص و معینی افراد را مستعد کار آفرینی می کند بنابراین یکی از مباحثی که بطور مکرر در مورد آن تحقیق شده جستجو برای تعیین ویژگی های روانشناختی مشترک کار آفرین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هاست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4" name="Picture 3" descr="20181010_1548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143248"/>
            <a:ext cx="4500594" cy="3206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Voice 047-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2a3a0804d770b59a40e62a86d6b7bc35653330-290p__8234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0"/>
            <a:ext cx="85725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43f810f51ce559e89fd3c288d6e04749043247-360p__7770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14612" y="0"/>
            <a:ext cx="6001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مهمترین عناصر فرآیند کار آفرینی: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72" y="857232"/>
            <a:ext cx="85725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1- کار آفرین                                                           </a:t>
            </a:r>
          </a:p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2- منابع و امکانات                                                  </a:t>
            </a:r>
          </a:p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ساختار                                                          </a:t>
            </a:r>
          </a:p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استراتژی                                                      </a:t>
            </a:r>
          </a:p>
          <a:p>
            <a:pPr marL="514350" indent="-514350"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5- فرصت ها و تهدیدها                                              </a:t>
            </a:r>
          </a:p>
        </p:txBody>
      </p:sp>
      <p:pic>
        <p:nvPicPr>
          <p:cNvPr id="11" name="Picture 10" descr="20181010_1549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00438"/>
            <a:ext cx="7286676" cy="33575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142852"/>
            <a:ext cx="5551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تاثیر کار آفرین بر روی فرهنگ: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000108"/>
            <a:ext cx="834548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ارتباط میان کار آفرین و فرهنگ از دو سو قابل بحث است    </a:t>
            </a:r>
          </a:p>
          <a:p>
            <a:pPr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از یک سو نتایج کار آفرینی است که بر جامعه تاثیر می گذارد</a:t>
            </a:r>
          </a:p>
          <a:p>
            <a:pPr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از سوی دیگر خود فرایند کار آفرینی و فرهنگ حاکم بر آن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که هم متاثر از مبانی فرهنگ جامعه است و هم می تواند در آن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تحولات اساسی ایجاد کند.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کار آفرینی با ایجاد فرصت های شغلی و تولید ثروت و بهبود شرایط اقتصادی پیش زمینه اساسی برای ارتقای سطح فرهنگ جامعه می باشد.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8509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تاثیر کار آفرینی بر روی محیط اجتماعی و اقتصاد: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000108"/>
            <a:ext cx="842968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موجب اشتغال می شود.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باعث افزایش سود و سرمایه گذاران می شود.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موجب دگرگونی ارزش ها و تحول ماهیت آنها می شود.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موجب پر شدن شکاف ها و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خلاهای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بازار کار می شود.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 موجب گذر از رکود اقتصادی و جبران عقب ماندگی اقتصادی و آسان شدن روند رشد و توسعه کشور.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6- عوامل و شرایط لازم را برای تولید کالاها محصولات و بازاریابی آنها فراهم می سازد.</a:t>
            </a:r>
          </a:p>
          <a:p>
            <a:pPr algn="r"/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42968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7- کار آفرینی به هنگام بحران و ناتوانی بخش خصوصی در ایجاد اشتغال می تواند باعث جلوگیری از پس روی شود.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 باعث تامین رفاه اجتماعی.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9-موجب رقابت صنایع و بالا رفتن کیفیت کالا می شود.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10- تقویت و تکامل صنایع داخلی می شود.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11- موجب به وجود آمدن محصولات و خدمات و روش ها 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سیاست ها و افکار و راه کار های نو برای حل مشکلات می شود.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20181010_1548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14818"/>
            <a:ext cx="7143800" cy="235745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44" y="142852"/>
            <a:ext cx="8563413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تاثیر سرمایه روانشناختی مثبت بر روی کار </a:t>
            </a:r>
          </a:p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آفرینی:</a:t>
            </a:r>
          </a:p>
          <a:p>
            <a:pPr algn="r"/>
            <a:endParaRPr lang="fa-IR" sz="4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امیدواری و تاب آوری و خوش بینی و خود کارآمدی در کنار هم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عاملی را با عنوان روان شناختی تشکیل می دهند.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 عبارت دیگر این عوامل در مجموع یک منبع یا عامل نهفته جدیدی را تشکیل می دهند.که هر یک از این ها نمایان است.</a:t>
            </a:r>
          </a:p>
          <a:p>
            <a:pPr algn="r"/>
            <a:endParaRPr lang="fa-IR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بنابراین سرمایه روان شناختی از متغیرهای روان شناختی مثبت 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گرایی تشکیل شده است.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2198" y="0"/>
            <a:ext cx="2656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خود کار آمدی: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785794"/>
            <a:ext cx="850112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منشا آن پژوهش و نظریه شناختی اجتماعی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بندیورا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می توان به سادگی آن را اعتماد به نفس نامید.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ویژگی های خود کار آمدی: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1-هدف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والایی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برای خود تعیین می کند.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2-انگیزه فردی آن ها به شدت بالاست.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3-برای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بدستیابی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به هدف های خود از هیچ تلاشی مضایقه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نمی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کنند.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4-در رویارویی با موانع ثابت قدم هستند.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6" y="0"/>
            <a:ext cx="1888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امیدواری: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714356"/>
            <a:ext cx="85333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حالت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انگیزشی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مثبتی که از احساس موفقیت آمیز برنامه ریزی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برای دستیابی به هدف ناشی شده است.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3702" y="1785926"/>
            <a:ext cx="21483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خوش بینی: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357430"/>
            <a:ext cx="850112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افراد خوش بین در رویارویی با شکست و موفقیت چنین عمل می کنند:</a:t>
            </a:r>
          </a:p>
          <a:p>
            <a:pPr algn="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1-بر </a:t>
            </a:r>
            <a:r>
              <a:rPr lang="fa-IR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اسنادهای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کلی تکیه می کنند.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2-اسناد </a:t>
            </a:r>
            <a:r>
              <a:rPr lang="fa-IR" sz="3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هایشان</a:t>
            </a:r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پایدار است.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3-موفقیت را به توانایی درونی خود نسبت می دهند.</a:t>
            </a:r>
          </a:p>
          <a:p>
            <a:pPr algn="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4-در رویارویی با ناکامی ها شکست را به عوامل غیر پایدار نسبت می دهند.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262</TotalTime>
  <Words>1254</Words>
  <Application>Microsoft Office PowerPoint</Application>
  <PresentationFormat>On-screen Show (4:3)</PresentationFormat>
  <Paragraphs>112</Paragraphs>
  <Slides>20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NPSoft.ir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NPSoft</dc:creator>
  <cp:lastModifiedBy>NPSoft</cp:lastModifiedBy>
  <cp:revision>27</cp:revision>
  <dcterms:created xsi:type="dcterms:W3CDTF">2018-10-10T11:40:36Z</dcterms:created>
  <dcterms:modified xsi:type="dcterms:W3CDTF">2018-10-12T12:21:21Z</dcterms:modified>
</cp:coreProperties>
</file>