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1AAF9B-37FF-495E-8665-1F34A34D97ED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E5F0810-8572-4296-9AFF-E2351248DE48}">
      <dgm:prSet phldrT="[Text]" custT="1"/>
      <dgm:spPr/>
      <dgm:t>
        <a:bodyPr/>
        <a:lstStyle/>
        <a:p>
          <a:pPr algn="ctr"/>
          <a:r>
            <a:rPr lang="fa-IR" sz="2000" b="1" dirty="0" smtClean="0">
              <a:solidFill>
                <a:schemeClr val="tx1"/>
              </a:solidFill>
            </a:rPr>
            <a:t>خلاقیت پیدایی و تولید یک اندیشه و فکر نو است </a:t>
          </a:r>
          <a:endParaRPr lang="en-US" sz="2000" b="1" dirty="0">
            <a:solidFill>
              <a:schemeClr val="tx1"/>
            </a:solidFill>
          </a:endParaRPr>
        </a:p>
      </dgm:t>
    </dgm:pt>
    <dgm:pt modelId="{A874D5B7-926D-416D-AECA-8B77473FD374}" type="parTrans" cxnId="{FDA8D0F7-4E8A-4B99-B8EC-7BD1B70F211E}">
      <dgm:prSet/>
      <dgm:spPr/>
      <dgm:t>
        <a:bodyPr/>
        <a:lstStyle/>
        <a:p>
          <a:endParaRPr lang="en-US"/>
        </a:p>
      </dgm:t>
    </dgm:pt>
    <dgm:pt modelId="{C525058C-514A-4FE5-B0FE-1A2B9EACE7A8}" type="sibTrans" cxnId="{FDA8D0F7-4E8A-4B99-B8EC-7BD1B70F211E}">
      <dgm:prSet custT="1"/>
      <dgm:spPr/>
      <dgm:t>
        <a:bodyPr/>
        <a:lstStyle/>
        <a:p>
          <a:endParaRPr lang="en-US" sz="2000" b="1"/>
        </a:p>
      </dgm:t>
    </dgm:pt>
    <dgm:pt modelId="{46346061-F300-4945-8BE7-3327A6A4FEA4}">
      <dgm:prSet phldrT="[Text]" custT="1"/>
      <dgm:spPr/>
      <dgm:t>
        <a:bodyPr/>
        <a:lstStyle/>
        <a:p>
          <a:pPr algn="ctr"/>
          <a:r>
            <a:rPr lang="fa-IR" sz="2000" b="1" dirty="0" smtClean="0">
              <a:solidFill>
                <a:schemeClr val="tx1"/>
              </a:solidFill>
            </a:rPr>
            <a:t>در حالیکه نو آوری عملی ساختن آن اندیشه و فکر است </a:t>
          </a:r>
          <a:endParaRPr lang="en-US" sz="2000" b="1" dirty="0">
            <a:solidFill>
              <a:schemeClr val="tx1"/>
            </a:solidFill>
          </a:endParaRPr>
        </a:p>
      </dgm:t>
    </dgm:pt>
    <dgm:pt modelId="{26E8D155-0FDF-4290-81D4-D3D095C2C7A8}" type="parTrans" cxnId="{54A8CCEF-CFA7-45DF-8C33-34CC62F9E90E}">
      <dgm:prSet/>
      <dgm:spPr/>
      <dgm:t>
        <a:bodyPr/>
        <a:lstStyle/>
        <a:p>
          <a:endParaRPr lang="en-US"/>
        </a:p>
      </dgm:t>
    </dgm:pt>
    <dgm:pt modelId="{BB8F72A6-7FB1-4158-846A-926125AFA943}" type="sibTrans" cxnId="{54A8CCEF-CFA7-45DF-8C33-34CC62F9E90E}">
      <dgm:prSet custT="1"/>
      <dgm:spPr/>
      <dgm:t>
        <a:bodyPr/>
        <a:lstStyle/>
        <a:p>
          <a:endParaRPr lang="en-US" sz="2000" b="1"/>
        </a:p>
      </dgm:t>
    </dgm:pt>
    <dgm:pt modelId="{45AE2CC7-B0C4-4806-8135-7EC36D5AF327}">
      <dgm:prSet phldrT="[Text]" custT="1"/>
      <dgm:spPr/>
      <dgm:t>
        <a:bodyPr/>
        <a:lstStyle/>
        <a:p>
          <a:pPr algn="r"/>
          <a:r>
            <a:rPr lang="fa-IR" sz="2000" b="1" dirty="0" smtClean="0">
              <a:solidFill>
                <a:schemeClr val="tx1"/>
              </a:solidFill>
            </a:rPr>
            <a:t>همان‌گونه که از تعا‌ریف فوق نتیجه می‌شود خلاقیت لازمه‌ی نوآوری است، خلاقیت بستر رشد و پیدایی نوآوری است.</a:t>
          </a:r>
          <a:endParaRPr lang="en-US" sz="2000" b="1" dirty="0">
            <a:solidFill>
              <a:schemeClr val="tx1"/>
            </a:solidFill>
          </a:endParaRPr>
        </a:p>
      </dgm:t>
    </dgm:pt>
    <dgm:pt modelId="{5BD5FA12-750D-44DD-8B86-BAD8BEBD3F87}" type="parTrans" cxnId="{51404A6D-97BC-4591-B8CF-84B5863623C2}">
      <dgm:prSet/>
      <dgm:spPr/>
      <dgm:t>
        <a:bodyPr/>
        <a:lstStyle/>
        <a:p>
          <a:endParaRPr lang="en-US"/>
        </a:p>
      </dgm:t>
    </dgm:pt>
    <dgm:pt modelId="{51D8741E-3A81-4FB4-ABFA-505569F401C8}" type="sibTrans" cxnId="{51404A6D-97BC-4591-B8CF-84B5863623C2}">
      <dgm:prSet/>
      <dgm:spPr/>
      <dgm:t>
        <a:bodyPr/>
        <a:lstStyle/>
        <a:p>
          <a:endParaRPr lang="en-US"/>
        </a:p>
      </dgm:t>
    </dgm:pt>
    <dgm:pt modelId="{B373A279-1657-4ECE-8335-5F19290DCCCB}" type="pres">
      <dgm:prSet presAssocID="{8D1AAF9B-37FF-495E-8665-1F34A34D97E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DCC327-A105-49A0-BCB4-E5272F4039E0}" type="pres">
      <dgm:prSet presAssocID="{8D1AAF9B-37FF-495E-8665-1F34A34D97ED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C8E643D3-25D5-4DD4-B346-C15AD7F4966B}" type="pres">
      <dgm:prSet presAssocID="{8D1AAF9B-37FF-495E-8665-1F34A34D97ED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52BAC1-4FB4-40AE-AC97-5AE9F8964A7F}" type="pres">
      <dgm:prSet presAssocID="{8D1AAF9B-37FF-495E-8665-1F34A34D97ED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A0DED7-2D90-4195-A4E4-FCB48CFDD0FA}" type="pres">
      <dgm:prSet presAssocID="{8D1AAF9B-37FF-495E-8665-1F34A34D97ED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0E49BF-E07E-46A1-9652-6DC3A590C6D8}" type="pres">
      <dgm:prSet presAssocID="{8D1AAF9B-37FF-495E-8665-1F34A34D97ED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802B59-D62E-4B1F-8A7E-D6D1D4576043}" type="pres">
      <dgm:prSet presAssocID="{8D1AAF9B-37FF-495E-8665-1F34A34D97ED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932212-51D0-41EE-993D-D9C0BD5A968F}" type="pres">
      <dgm:prSet presAssocID="{8D1AAF9B-37FF-495E-8665-1F34A34D97E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675386-D897-442B-A235-31E3610DA3E4}" type="pres">
      <dgm:prSet presAssocID="{8D1AAF9B-37FF-495E-8665-1F34A34D97E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1007CF-9DA1-4624-9494-F787C8B8AA1A}" type="pres">
      <dgm:prSet presAssocID="{8D1AAF9B-37FF-495E-8665-1F34A34D97E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AB856A-EA72-46CA-AD3F-9295BD57CAE1}" type="presOf" srcId="{8D1AAF9B-37FF-495E-8665-1F34A34D97ED}" destId="{B373A279-1657-4ECE-8335-5F19290DCCCB}" srcOrd="0" destOrd="0" presId="urn:microsoft.com/office/officeart/2005/8/layout/vProcess5"/>
    <dgm:cxn modelId="{8EE94888-DA3E-4668-9CCC-29A436097601}" type="presOf" srcId="{46346061-F300-4945-8BE7-3327A6A4FEA4}" destId="{B1675386-D897-442B-A235-31E3610DA3E4}" srcOrd="1" destOrd="0" presId="urn:microsoft.com/office/officeart/2005/8/layout/vProcess5"/>
    <dgm:cxn modelId="{2A6AD697-39A0-417A-A55A-CE617CBADC6D}" type="presOf" srcId="{45AE2CC7-B0C4-4806-8135-7EC36D5AF327}" destId="{5BA0DED7-2D90-4195-A4E4-FCB48CFDD0FA}" srcOrd="0" destOrd="0" presId="urn:microsoft.com/office/officeart/2005/8/layout/vProcess5"/>
    <dgm:cxn modelId="{DA1CC98E-EEB9-47FB-8AB6-FECBDC85F19D}" type="presOf" srcId="{46346061-F300-4945-8BE7-3327A6A4FEA4}" destId="{8C52BAC1-4FB4-40AE-AC97-5AE9F8964A7F}" srcOrd="0" destOrd="0" presId="urn:microsoft.com/office/officeart/2005/8/layout/vProcess5"/>
    <dgm:cxn modelId="{54A8CCEF-CFA7-45DF-8C33-34CC62F9E90E}" srcId="{8D1AAF9B-37FF-495E-8665-1F34A34D97ED}" destId="{46346061-F300-4945-8BE7-3327A6A4FEA4}" srcOrd="1" destOrd="0" parTransId="{26E8D155-0FDF-4290-81D4-D3D095C2C7A8}" sibTransId="{BB8F72A6-7FB1-4158-846A-926125AFA943}"/>
    <dgm:cxn modelId="{200975D0-E70E-4870-AC91-37FED3A5D92A}" type="presOf" srcId="{8E5F0810-8572-4296-9AFF-E2351248DE48}" destId="{0C932212-51D0-41EE-993D-D9C0BD5A968F}" srcOrd="1" destOrd="0" presId="urn:microsoft.com/office/officeart/2005/8/layout/vProcess5"/>
    <dgm:cxn modelId="{51404A6D-97BC-4591-B8CF-84B5863623C2}" srcId="{8D1AAF9B-37FF-495E-8665-1F34A34D97ED}" destId="{45AE2CC7-B0C4-4806-8135-7EC36D5AF327}" srcOrd="2" destOrd="0" parTransId="{5BD5FA12-750D-44DD-8B86-BAD8BEBD3F87}" sibTransId="{51D8741E-3A81-4FB4-ABFA-505569F401C8}"/>
    <dgm:cxn modelId="{FDA8D0F7-4E8A-4B99-B8EC-7BD1B70F211E}" srcId="{8D1AAF9B-37FF-495E-8665-1F34A34D97ED}" destId="{8E5F0810-8572-4296-9AFF-E2351248DE48}" srcOrd="0" destOrd="0" parTransId="{A874D5B7-926D-416D-AECA-8B77473FD374}" sibTransId="{C525058C-514A-4FE5-B0FE-1A2B9EACE7A8}"/>
    <dgm:cxn modelId="{9CCC7663-F16C-494E-8BF2-7FA7ED483733}" type="presOf" srcId="{C525058C-514A-4FE5-B0FE-1A2B9EACE7A8}" destId="{650E49BF-E07E-46A1-9652-6DC3A590C6D8}" srcOrd="0" destOrd="0" presId="urn:microsoft.com/office/officeart/2005/8/layout/vProcess5"/>
    <dgm:cxn modelId="{BEE42C10-BD3E-4B2B-9BD6-42299355F3C5}" type="presOf" srcId="{45AE2CC7-B0C4-4806-8135-7EC36D5AF327}" destId="{651007CF-9DA1-4624-9494-F787C8B8AA1A}" srcOrd="1" destOrd="0" presId="urn:microsoft.com/office/officeart/2005/8/layout/vProcess5"/>
    <dgm:cxn modelId="{CCFB57E2-902D-4C95-91B9-9D5E7B264CA4}" type="presOf" srcId="{8E5F0810-8572-4296-9AFF-E2351248DE48}" destId="{C8E643D3-25D5-4DD4-B346-C15AD7F4966B}" srcOrd="0" destOrd="0" presId="urn:microsoft.com/office/officeart/2005/8/layout/vProcess5"/>
    <dgm:cxn modelId="{D185C07D-0C9B-478A-89FB-8C21E3C89F11}" type="presOf" srcId="{BB8F72A6-7FB1-4158-846A-926125AFA943}" destId="{8F802B59-D62E-4B1F-8A7E-D6D1D4576043}" srcOrd="0" destOrd="0" presId="urn:microsoft.com/office/officeart/2005/8/layout/vProcess5"/>
    <dgm:cxn modelId="{976889BD-0C7C-4DDC-AED7-7110D23DF385}" type="presParOf" srcId="{B373A279-1657-4ECE-8335-5F19290DCCCB}" destId="{4EDCC327-A105-49A0-BCB4-E5272F4039E0}" srcOrd="0" destOrd="0" presId="urn:microsoft.com/office/officeart/2005/8/layout/vProcess5"/>
    <dgm:cxn modelId="{0ECE1D71-A1DE-4C4A-8D34-EE5CE6742F94}" type="presParOf" srcId="{B373A279-1657-4ECE-8335-5F19290DCCCB}" destId="{C8E643D3-25D5-4DD4-B346-C15AD7F4966B}" srcOrd="1" destOrd="0" presId="urn:microsoft.com/office/officeart/2005/8/layout/vProcess5"/>
    <dgm:cxn modelId="{D41A6926-0224-4F6F-964C-6AB55DFC71DB}" type="presParOf" srcId="{B373A279-1657-4ECE-8335-5F19290DCCCB}" destId="{8C52BAC1-4FB4-40AE-AC97-5AE9F8964A7F}" srcOrd="2" destOrd="0" presId="urn:microsoft.com/office/officeart/2005/8/layout/vProcess5"/>
    <dgm:cxn modelId="{CA3EF6EF-26C1-4B7D-B0CD-74F842819762}" type="presParOf" srcId="{B373A279-1657-4ECE-8335-5F19290DCCCB}" destId="{5BA0DED7-2D90-4195-A4E4-FCB48CFDD0FA}" srcOrd="3" destOrd="0" presId="urn:microsoft.com/office/officeart/2005/8/layout/vProcess5"/>
    <dgm:cxn modelId="{3876A4EC-63C6-420A-BCC9-C6E1CEC17D8B}" type="presParOf" srcId="{B373A279-1657-4ECE-8335-5F19290DCCCB}" destId="{650E49BF-E07E-46A1-9652-6DC3A590C6D8}" srcOrd="4" destOrd="0" presId="urn:microsoft.com/office/officeart/2005/8/layout/vProcess5"/>
    <dgm:cxn modelId="{135D703F-2475-42A6-87A9-DAA752CA67D9}" type="presParOf" srcId="{B373A279-1657-4ECE-8335-5F19290DCCCB}" destId="{8F802B59-D62E-4B1F-8A7E-D6D1D4576043}" srcOrd="5" destOrd="0" presId="urn:microsoft.com/office/officeart/2005/8/layout/vProcess5"/>
    <dgm:cxn modelId="{C48EB175-0023-4D65-8379-92F217E776F3}" type="presParOf" srcId="{B373A279-1657-4ECE-8335-5F19290DCCCB}" destId="{0C932212-51D0-41EE-993D-D9C0BD5A968F}" srcOrd="6" destOrd="0" presId="urn:microsoft.com/office/officeart/2005/8/layout/vProcess5"/>
    <dgm:cxn modelId="{07EAEBE9-E68C-4C69-8C7D-0069D400C863}" type="presParOf" srcId="{B373A279-1657-4ECE-8335-5F19290DCCCB}" destId="{B1675386-D897-442B-A235-31E3610DA3E4}" srcOrd="7" destOrd="0" presId="urn:microsoft.com/office/officeart/2005/8/layout/vProcess5"/>
    <dgm:cxn modelId="{7381B165-A9FB-4136-BB8A-6A950D655085}" type="presParOf" srcId="{B373A279-1657-4ECE-8335-5F19290DCCCB}" destId="{651007CF-9DA1-4624-9494-F787C8B8AA1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B46865-7054-46DE-9FB7-EC4801045472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EC4D2AF-6AF3-4349-861B-26FFA3B83FF1}">
      <dgm:prSet phldrT="[Text]"/>
      <dgm:spPr/>
      <dgm:t>
        <a:bodyPr/>
        <a:lstStyle/>
        <a:p>
          <a:r>
            <a:rPr lang="fa-IR" smtClean="0">
              <a:solidFill>
                <a:schemeClr val="tx1"/>
              </a:solidFill>
              <a:cs typeface="B Nazanin" pitchFamily="2" charset="-78"/>
            </a:rPr>
            <a:t>فرایند نوآوری</a:t>
          </a:r>
          <a:endParaRPr lang="en-US" dirty="0">
            <a:solidFill>
              <a:schemeClr val="tx1"/>
            </a:solidFill>
            <a:cs typeface="B Nazanin" pitchFamily="2" charset="-78"/>
          </a:endParaRPr>
        </a:p>
      </dgm:t>
    </dgm:pt>
    <dgm:pt modelId="{54B361B3-6C6E-4D86-89D3-8FEABDEC0358}" type="parTrans" cxnId="{85CBB11D-594E-4644-8E81-A3E7206FAB9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99E8FB5-82E7-4032-8084-204077A80427}" type="sibTrans" cxnId="{85CBB11D-594E-4644-8E81-A3E7206FAB9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E35D06B-D604-40B7-8F09-24402B94C507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fa-IR" sz="3600" smtClean="0">
              <a:solidFill>
                <a:schemeClr val="tx1"/>
              </a:solidFill>
              <a:cs typeface="B Nazanin" pitchFamily="2" charset="-78"/>
            </a:rPr>
            <a:t>نیاز</a:t>
          </a:r>
          <a:endParaRPr lang="en-US" sz="3600" dirty="0">
            <a:solidFill>
              <a:schemeClr val="tx1"/>
            </a:solidFill>
            <a:cs typeface="B Nazanin" pitchFamily="2" charset="-78"/>
          </a:endParaRPr>
        </a:p>
      </dgm:t>
    </dgm:pt>
    <dgm:pt modelId="{D71CCE79-7786-4316-BD79-4E84EB1C16FE}" type="parTrans" cxnId="{D231EE6D-A5AC-4F7C-AD1D-D6AFD83532F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F4769DF-DDD8-41D4-A8F9-5AF85A0A5A09}" type="sibTrans" cxnId="{D231EE6D-A5AC-4F7C-AD1D-D6AFD83532F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526B97A-EAE1-4EBA-BFF7-34C080066063}">
      <dgm:prSet phldrT="[Text]" custT="1"/>
      <dgm:spPr/>
      <dgm:t>
        <a:bodyPr/>
        <a:lstStyle/>
        <a:p>
          <a:r>
            <a:rPr lang="fa-IR" sz="2400" smtClean="0">
              <a:solidFill>
                <a:schemeClr val="tx1"/>
              </a:solidFill>
              <a:cs typeface="B Nazanin" pitchFamily="2" charset="-78"/>
            </a:rPr>
            <a:t>نظر یا ایده</a:t>
          </a:r>
        </a:p>
        <a:p>
          <a:endParaRPr lang="fa-IR" sz="2400" dirty="0" smtClean="0">
            <a:solidFill>
              <a:schemeClr val="tx1"/>
            </a:solidFill>
            <a:cs typeface="B Nazanin" pitchFamily="2" charset="-78"/>
          </a:endParaRPr>
        </a:p>
      </dgm:t>
    </dgm:pt>
    <dgm:pt modelId="{BE49A945-2A2D-4270-8C17-0C5198EC2BB6}" type="parTrans" cxnId="{8D96C3A2-3305-459A-B337-467888F8165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D1D7E20-9599-4035-A4D9-600766F87F54}" type="sibTrans" cxnId="{8D96C3A2-3305-459A-B337-467888F8165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F5565AC-2577-4952-862B-3BA62E0E8009}">
      <dgm:prSet phldrT="[Text]" custT="1"/>
      <dgm:spPr/>
      <dgm:t>
        <a:bodyPr/>
        <a:lstStyle/>
        <a:p>
          <a:r>
            <a:rPr lang="fa-IR" sz="2400" smtClean="0">
              <a:solidFill>
                <a:schemeClr val="tx1"/>
              </a:solidFill>
              <a:cs typeface="B Nazanin" pitchFamily="2" charset="-78"/>
            </a:rPr>
            <a:t>مرحله اجرا</a:t>
          </a:r>
          <a:endParaRPr lang="en-US" sz="2400" dirty="0">
            <a:solidFill>
              <a:schemeClr val="tx1"/>
            </a:solidFill>
            <a:cs typeface="B Nazanin" pitchFamily="2" charset="-78"/>
          </a:endParaRPr>
        </a:p>
      </dgm:t>
    </dgm:pt>
    <dgm:pt modelId="{BBE5441F-0DCC-4BD3-B0BF-61FFB434D0CA}" type="parTrans" cxnId="{5C0DF1D2-3E30-446B-8328-BADBABD8CA0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AB1B446-775B-4D02-90D4-83AC4AB4A48D}" type="sibTrans" cxnId="{5C0DF1D2-3E30-446B-8328-BADBABD8CA0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E7BB1FD-28AA-4D99-955E-8F9815B80CBE}">
      <dgm:prSet phldrT="[Text]" custT="1"/>
      <dgm:spPr/>
      <dgm:t>
        <a:bodyPr/>
        <a:lstStyle/>
        <a:p>
          <a:r>
            <a:rPr lang="fa-IR" sz="2400" smtClean="0">
              <a:solidFill>
                <a:schemeClr val="tx1"/>
              </a:solidFill>
              <a:cs typeface="B Nazanin" pitchFamily="2" charset="-78"/>
            </a:rPr>
            <a:t>منابع </a:t>
          </a:r>
          <a:endParaRPr lang="en-US" sz="2400" dirty="0">
            <a:solidFill>
              <a:schemeClr val="tx1"/>
            </a:solidFill>
            <a:cs typeface="B Nazanin" pitchFamily="2" charset="-78"/>
          </a:endParaRPr>
        </a:p>
      </dgm:t>
    </dgm:pt>
    <dgm:pt modelId="{02C54C51-2769-476F-BFEF-C61FEC9A9D6E}" type="parTrans" cxnId="{75708DCF-44E1-4473-A831-1D7905BD4C5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6A7769F-BAC0-406A-9162-9527E7B77EFA}" type="sibTrans" cxnId="{75708DCF-44E1-4473-A831-1D7905BD4C5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1B11D26-BBC1-45F3-A3B9-9B42A4F39595}">
      <dgm:prSet phldrT="[Text]" custT="1"/>
      <dgm:spPr/>
      <dgm:t>
        <a:bodyPr/>
        <a:lstStyle/>
        <a:p>
          <a:endParaRPr lang="fa-IR" sz="2400" smtClean="0">
            <a:solidFill>
              <a:schemeClr val="tx1"/>
            </a:solidFill>
            <a:cs typeface="B Nazanin" pitchFamily="2" charset="-78"/>
          </a:endParaRPr>
        </a:p>
        <a:p>
          <a:r>
            <a:rPr lang="fa-IR" sz="2400" smtClean="0">
              <a:solidFill>
                <a:schemeClr val="tx1"/>
              </a:solidFill>
              <a:cs typeface="B Nazanin" pitchFamily="2" charset="-78"/>
            </a:rPr>
            <a:t>پذیرفتن یا تطبیق</a:t>
          </a:r>
          <a:endParaRPr lang="fa-IR" sz="2400" dirty="0" smtClean="0">
            <a:solidFill>
              <a:schemeClr val="tx1"/>
            </a:solidFill>
            <a:cs typeface="B Nazanin" pitchFamily="2" charset="-78"/>
          </a:endParaRPr>
        </a:p>
      </dgm:t>
    </dgm:pt>
    <dgm:pt modelId="{93E1C294-A027-47FE-A312-100809E11592}" type="parTrans" cxnId="{1EC5AF70-60B3-46A4-8F94-30806874F51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24640DE-CC08-4F05-AA46-6546922B9A0C}" type="sibTrans" cxnId="{1EC5AF70-60B3-46A4-8F94-30806874F51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25DBA8C-BEA6-4613-9BAD-9CF92EC371C8}" type="pres">
      <dgm:prSet presAssocID="{FAB46865-7054-46DE-9FB7-EC480104547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1CF0B2-261D-40DB-8F41-CFBCC0E58841}" type="pres">
      <dgm:prSet presAssocID="{2EC4D2AF-6AF3-4349-861B-26FFA3B83FF1}" presName="centerShape" presStyleLbl="node0" presStyleIdx="0" presStyleCnt="1"/>
      <dgm:spPr/>
      <dgm:t>
        <a:bodyPr/>
        <a:lstStyle/>
        <a:p>
          <a:endParaRPr lang="en-US"/>
        </a:p>
      </dgm:t>
    </dgm:pt>
    <dgm:pt modelId="{BE66EC6C-FF6B-4C93-83E4-F86AD84EBD07}" type="pres">
      <dgm:prSet presAssocID="{1E35D06B-D604-40B7-8F09-24402B94C507}" presName="node" presStyleLbl="node1" presStyleIdx="0" presStyleCnt="5" custScaleX="147243" custScaleY="1396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233967-3B87-4189-A906-7EF5D7923D05}" type="pres">
      <dgm:prSet presAssocID="{1E35D06B-D604-40B7-8F09-24402B94C507}" presName="dummy" presStyleCnt="0"/>
      <dgm:spPr/>
      <dgm:t>
        <a:bodyPr/>
        <a:lstStyle/>
        <a:p>
          <a:endParaRPr lang="en-US"/>
        </a:p>
      </dgm:t>
    </dgm:pt>
    <dgm:pt modelId="{30DF9C2D-0731-4567-B445-E507310740AF}" type="pres">
      <dgm:prSet presAssocID="{5F4769DF-DDD8-41D4-A8F9-5AF85A0A5A09}" presName="sibTrans" presStyleLbl="sibTrans2D1" presStyleIdx="0" presStyleCnt="5"/>
      <dgm:spPr/>
      <dgm:t>
        <a:bodyPr/>
        <a:lstStyle/>
        <a:p>
          <a:endParaRPr lang="en-US"/>
        </a:p>
      </dgm:t>
    </dgm:pt>
    <dgm:pt modelId="{E02A3411-0450-4057-A4E0-C6933110FDF6}" type="pres">
      <dgm:prSet presAssocID="{D526B97A-EAE1-4EBA-BFF7-34C080066063}" presName="node" presStyleLbl="node1" presStyleIdx="1" presStyleCnt="5" custScaleX="155437" custScaleY="1278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3619F5-268D-4F96-BBFA-FAF2CCCA8440}" type="pres">
      <dgm:prSet presAssocID="{D526B97A-EAE1-4EBA-BFF7-34C080066063}" presName="dummy" presStyleCnt="0"/>
      <dgm:spPr/>
      <dgm:t>
        <a:bodyPr/>
        <a:lstStyle/>
        <a:p>
          <a:endParaRPr lang="en-US"/>
        </a:p>
      </dgm:t>
    </dgm:pt>
    <dgm:pt modelId="{5703CE42-97B5-4DB9-AAAF-270C72A3E967}" type="pres">
      <dgm:prSet presAssocID="{1D1D7E20-9599-4035-A4D9-600766F87F54}" presName="sibTrans" presStyleLbl="sibTrans2D1" presStyleIdx="1" presStyleCnt="5"/>
      <dgm:spPr/>
      <dgm:t>
        <a:bodyPr/>
        <a:lstStyle/>
        <a:p>
          <a:endParaRPr lang="en-US"/>
        </a:p>
      </dgm:t>
    </dgm:pt>
    <dgm:pt modelId="{87DA6844-5150-4E37-A6E8-E3D036EA9B49}" type="pres">
      <dgm:prSet presAssocID="{B1B11D26-BBC1-45F3-A3B9-9B42A4F39595}" presName="node" presStyleLbl="node1" presStyleIdx="2" presStyleCnt="5" custScaleX="155437" custScaleY="1278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9947BB-74ED-463E-8713-5EB0F0EC95AD}" type="pres">
      <dgm:prSet presAssocID="{B1B11D26-BBC1-45F3-A3B9-9B42A4F39595}" presName="dummy" presStyleCnt="0"/>
      <dgm:spPr/>
      <dgm:t>
        <a:bodyPr/>
        <a:lstStyle/>
        <a:p>
          <a:endParaRPr lang="en-US"/>
        </a:p>
      </dgm:t>
    </dgm:pt>
    <dgm:pt modelId="{C55E9314-679B-4FE9-BD7D-F0DE21D4CA06}" type="pres">
      <dgm:prSet presAssocID="{C24640DE-CC08-4F05-AA46-6546922B9A0C}" presName="sibTrans" presStyleLbl="sibTrans2D1" presStyleIdx="2" presStyleCnt="5"/>
      <dgm:spPr/>
      <dgm:t>
        <a:bodyPr/>
        <a:lstStyle/>
        <a:p>
          <a:endParaRPr lang="en-US"/>
        </a:p>
      </dgm:t>
    </dgm:pt>
    <dgm:pt modelId="{10537EF5-E438-40A7-A2A1-831FFB52A97A}" type="pres">
      <dgm:prSet presAssocID="{BF5565AC-2577-4952-862B-3BA62E0E8009}" presName="node" presStyleLbl="node1" presStyleIdx="3" presStyleCnt="5" custScaleX="155437" custScaleY="1278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5DA0C9-B4CF-4418-B281-6EBFD2EA8483}" type="pres">
      <dgm:prSet presAssocID="{BF5565AC-2577-4952-862B-3BA62E0E8009}" presName="dummy" presStyleCnt="0"/>
      <dgm:spPr/>
      <dgm:t>
        <a:bodyPr/>
        <a:lstStyle/>
        <a:p>
          <a:endParaRPr lang="en-US"/>
        </a:p>
      </dgm:t>
    </dgm:pt>
    <dgm:pt modelId="{7426581C-BB91-4FA7-9658-6B8899A1263B}" type="pres">
      <dgm:prSet presAssocID="{5AB1B446-775B-4D02-90D4-83AC4AB4A48D}" presName="sibTrans" presStyleLbl="sibTrans2D1" presStyleIdx="3" presStyleCnt="5"/>
      <dgm:spPr/>
      <dgm:t>
        <a:bodyPr/>
        <a:lstStyle/>
        <a:p>
          <a:endParaRPr lang="en-US"/>
        </a:p>
      </dgm:t>
    </dgm:pt>
    <dgm:pt modelId="{28ED8620-0B36-40DB-B339-E865C26F0734}" type="pres">
      <dgm:prSet presAssocID="{6E7BB1FD-28AA-4D99-955E-8F9815B80CBE}" presName="node" presStyleLbl="node1" presStyleIdx="4" presStyleCnt="5" custScaleX="155437" custScaleY="1278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925660-AF28-45E2-AB3F-BF151FC63F8C}" type="pres">
      <dgm:prSet presAssocID="{6E7BB1FD-28AA-4D99-955E-8F9815B80CBE}" presName="dummy" presStyleCnt="0"/>
      <dgm:spPr/>
      <dgm:t>
        <a:bodyPr/>
        <a:lstStyle/>
        <a:p>
          <a:endParaRPr lang="en-US"/>
        </a:p>
      </dgm:t>
    </dgm:pt>
    <dgm:pt modelId="{B2F2A0DA-A2F9-4876-9A22-D8BF17433552}" type="pres">
      <dgm:prSet presAssocID="{76A7769F-BAC0-406A-9162-9527E7B77EFA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B844D6D5-B44F-42B7-B2C1-85855309DB1F}" type="presOf" srcId="{D526B97A-EAE1-4EBA-BFF7-34C080066063}" destId="{E02A3411-0450-4057-A4E0-C6933110FDF6}" srcOrd="0" destOrd="0" presId="urn:microsoft.com/office/officeart/2005/8/layout/radial6"/>
    <dgm:cxn modelId="{F2A2D0EE-00F3-4C0E-8531-E6D2A61A0F87}" type="presOf" srcId="{BF5565AC-2577-4952-862B-3BA62E0E8009}" destId="{10537EF5-E438-40A7-A2A1-831FFB52A97A}" srcOrd="0" destOrd="0" presId="urn:microsoft.com/office/officeart/2005/8/layout/radial6"/>
    <dgm:cxn modelId="{D231EE6D-A5AC-4F7C-AD1D-D6AFD83532F4}" srcId="{2EC4D2AF-6AF3-4349-861B-26FFA3B83FF1}" destId="{1E35D06B-D604-40B7-8F09-24402B94C507}" srcOrd="0" destOrd="0" parTransId="{D71CCE79-7786-4316-BD79-4E84EB1C16FE}" sibTransId="{5F4769DF-DDD8-41D4-A8F9-5AF85A0A5A09}"/>
    <dgm:cxn modelId="{44E27296-B385-404A-809C-6B1945F444A5}" type="presOf" srcId="{5F4769DF-DDD8-41D4-A8F9-5AF85A0A5A09}" destId="{30DF9C2D-0731-4567-B445-E507310740AF}" srcOrd="0" destOrd="0" presId="urn:microsoft.com/office/officeart/2005/8/layout/radial6"/>
    <dgm:cxn modelId="{75708DCF-44E1-4473-A831-1D7905BD4C50}" srcId="{2EC4D2AF-6AF3-4349-861B-26FFA3B83FF1}" destId="{6E7BB1FD-28AA-4D99-955E-8F9815B80CBE}" srcOrd="4" destOrd="0" parTransId="{02C54C51-2769-476F-BFEF-C61FEC9A9D6E}" sibTransId="{76A7769F-BAC0-406A-9162-9527E7B77EFA}"/>
    <dgm:cxn modelId="{F5F88C48-B74E-45B1-9C5C-0E8A7957F14E}" type="presOf" srcId="{2EC4D2AF-6AF3-4349-861B-26FFA3B83FF1}" destId="{7B1CF0B2-261D-40DB-8F41-CFBCC0E58841}" srcOrd="0" destOrd="0" presId="urn:microsoft.com/office/officeart/2005/8/layout/radial6"/>
    <dgm:cxn modelId="{8D96C3A2-3305-459A-B337-467888F8165A}" srcId="{2EC4D2AF-6AF3-4349-861B-26FFA3B83FF1}" destId="{D526B97A-EAE1-4EBA-BFF7-34C080066063}" srcOrd="1" destOrd="0" parTransId="{BE49A945-2A2D-4270-8C17-0C5198EC2BB6}" sibTransId="{1D1D7E20-9599-4035-A4D9-600766F87F54}"/>
    <dgm:cxn modelId="{3A129BD0-230E-4F27-B944-7750D962C12B}" type="presOf" srcId="{B1B11D26-BBC1-45F3-A3B9-9B42A4F39595}" destId="{87DA6844-5150-4E37-A6E8-E3D036EA9B49}" srcOrd="0" destOrd="0" presId="urn:microsoft.com/office/officeart/2005/8/layout/radial6"/>
    <dgm:cxn modelId="{1C9F51CC-E3E1-4EA7-B9A5-B48E759665F8}" type="presOf" srcId="{1E35D06B-D604-40B7-8F09-24402B94C507}" destId="{BE66EC6C-FF6B-4C93-83E4-F86AD84EBD07}" srcOrd="0" destOrd="0" presId="urn:microsoft.com/office/officeart/2005/8/layout/radial6"/>
    <dgm:cxn modelId="{B489E7ED-5934-4062-A7F8-358307BEE7FB}" type="presOf" srcId="{76A7769F-BAC0-406A-9162-9527E7B77EFA}" destId="{B2F2A0DA-A2F9-4876-9A22-D8BF17433552}" srcOrd="0" destOrd="0" presId="urn:microsoft.com/office/officeart/2005/8/layout/radial6"/>
    <dgm:cxn modelId="{83F23A29-F272-4CE0-B14C-4EC8FBDFB94A}" type="presOf" srcId="{FAB46865-7054-46DE-9FB7-EC4801045472}" destId="{A25DBA8C-BEA6-4613-9BAD-9CF92EC371C8}" srcOrd="0" destOrd="0" presId="urn:microsoft.com/office/officeart/2005/8/layout/radial6"/>
    <dgm:cxn modelId="{5C0DF1D2-3E30-446B-8328-BADBABD8CA07}" srcId="{2EC4D2AF-6AF3-4349-861B-26FFA3B83FF1}" destId="{BF5565AC-2577-4952-862B-3BA62E0E8009}" srcOrd="3" destOrd="0" parTransId="{BBE5441F-0DCC-4BD3-B0BF-61FFB434D0CA}" sibTransId="{5AB1B446-775B-4D02-90D4-83AC4AB4A48D}"/>
    <dgm:cxn modelId="{FEEA8B22-71E5-4F9F-9A30-9BCD91B6AED7}" type="presOf" srcId="{6E7BB1FD-28AA-4D99-955E-8F9815B80CBE}" destId="{28ED8620-0B36-40DB-B339-E865C26F0734}" srcOrd="0" destOrd="0" presId="urn:microsoft.com/office/officeart/2005/8/layout/radial6"/>
    <dgm:cxn modelId="{1EC5AF70-60B3-46A4-8F94-30806874F510}" srcId="{2EC4D2AF-6AF3-4349-861B-26FFA3B83FF1}" destId="{B1B11D26-BBC1-45F3-A3B9-9B42A4F39595}" srcOrd="2" destOrd="0" parTransId="{93E1C294-A027-47FE-A312-100809E11592}" sibTransId="{C24640DE-CC08-4F05-AA46-6546922B9A0C}"/>
    <dgm:cxn modelId="{31888C72-8DFF-4296-A973-3B2902038069}" type="presOf" srcId="{C24640DE-CC08-4F05-AA46-6546922B9A0C}" destId="{C55E9314-679B-4FE9-BD7D-F0DE21D4CA06}" srcOrd="0" destOrd="0" presId="urn:microsoft.com/office/officeart/2005/8/layout/radial6"/>
    <dgm:cxn modelId="{E25FB63D-6ADC-47DF-89AA-3C3D11F69724}" type="presOf" srcId="{1D1D7E20-9599-4035-A4D9-600766F87F54}" destId="{5703CE42-97B5-4DB9-AAAF-270C72A3E967}" srcOrd="0" destOrd="0" presId="urn:microsoft.com/office/officeart/2005/8/layout/radial6"/>
    <dgm:cxn modelId="{D292DDCB-1036-41E4-B354-E23325B925DB}" type="presOf" srcId="{5AB1B446-775B-4D02-90D4-83AC4AB4A48D}" destId="{7426581C-BB91-4FA7-9658-6B8899A1263B}" srcOrd="0" destOrd="0" presId="urn:microsoft.com/office/officeart/2005/8/layout/radial6"/>
    <dgm:cxn modelId="{85CBB11D-594E-4644-8E81-A3E7206FAB98}" srcId="{FAB46865-7054-46DE-9FB7-EC4801045472}" destId="{2EC4D2AF-6AF3-4349-861B-26FFA3B83FF1}" srcOrd="0" destOrd="0" parTransId="{54B361B3-6C6E-4D86-89D3-8FEABDEC0358}" sibTransId="{799E8FB5-82E7-4032-8084-204077A80427}"/>
    <dgm:cxn modelId="{68B06442-68B0-4A85-80E9-1665736B7CAC}" type="presParOf" srcId="{A25DBA8C-BEA6-4613-9BAD-9CF92EC371C8}" destId="{7B1CF0B2-261D-40DB-8F41-CFBCC0E58841}" srcOrd="0" destOrd="0" presId="urn:microsoft.com/office/officeart/2005/8/layout/radial6"/>
    <dgm:cxn modelId="{9A0736F4-A43A-4EBE-B29C-17C6B23C13D3}" type="presParOf" srcId="{A25DBA8C-BEA6-4613-9BAD-9CF92EC371C8}" destId="{BE66EC6C-FF6B-4C93-83E4-F86AD84EBD07}" srcOrd="1" destOrd="0" presId="urn:microsoft.com/office/officeart/2005/8/layout/radial6"/>
    <dgm:cxn modelId="{86211326-9A1B-4110-8269-A967CFEC252C}" type="presParOf" srcId="{A25DBA8C-BEA6-4613-9BAD-9CF92EC371C8}" destId="{9B233967-3B87-4189-A906-7EF5D7923D05}" srcOrd="2" destOrd="0" presId="urn:microsoft.com/office/officeart/2005/8/layout/radial6"/>
    <dgm:cxn modelId="{AC0DC7D2-EBBE-4D0B-A211-248C32BB606D}" type="presParOf" srcId="{A25DBA8C-BEA6-4613-9BAD-9CF92EC371C8}" destId="{30DF9C2D-0731-4567-B445-E507310740AF}" srcOrd="3" destOrd="0" presId="urn:microsoft.com/office/officeart/2005/8/layout/radial6"/>
    <dgm:cxn modelId="{A4506F12-06E0-43DE-B258-764B77575A91}" type="presParOf" srcId="{A25DBA8C-BEA6-4613-9BAD-9CF92EC371C8}" destId="{E02A3411-0450-4057-A4E0-C6933110FDF6}" srcOrd="4" destOrd="0" presId="urn:microsoft.com/office/officeart/2005/8/layout/radial6"/>
    <dgm:cxn modelId="{DFC37C55-A0B1-4FD4-82F6-82C42D164AE2}" type="presParOf" srcId="{A25DBA8C-BEA6-4613-9BAD-9CF92EC371C8}" destId="{923619F5-268D-4F96-BBFA-FAF2CCCA8440}" srcOrd="5" destOrd="0" presId="urn:microsoft.com/office/officeart/2005/8/layout/radial6"/>
    <dgm:cxn modelId="{68E241B1-36DB-490C-9BA7-53A8091AEEBD}" type="presParOf" srcId="{A25DBA8C-BEA6-4613-9BAD-9CF92EC371C8}" destId="{5703CE42-97B5-4DB9-AAAF-270C72A3E967}" srcOrd="6" destOrd="0" presId="urn:microsoft.com/office/officeart/2005/8/layout/radial6"/>
    <dgm:cxn modelId="{B0979385-A908-43DA-8E1D-E570EBC6E344}" type="presParOf" srcId="{A25DBA8C-BEA6-4613-9BAD-9CF92EC371C8}" destId="{87DA6844-5150-4E37-A6E8-E3D036EA9B49}" srcOrd="7" destOrd="0" presId="urn:microsoft.com/office/officeart/2005/8/layout/radial6"/>
    <dgm:cxn modelId="{F632D535-19D6-4C1D-A8F4-50C959A7B711}" type="presParOf" srcId="{A25DBA8C-BEA6-4613-9BAD-9CF92EC371C8}" destId="{359947BB-74ED-463E-8713-5EB0F0EC95AD}" srcOrd="8" destOrd="0" presId="urn:microsoft.com/office/officeart/2005/8/layout/radial6"/>
    <dgm:cxn modelId="{25ACBCE3-1754-434B-9B34-795824DF2198}" type="presParOf" srcId="{A25DBA8C-BEA6-4613-9BAD-9CF92EC371C8}" destId="{C55E9314-679B-4FE9-BD7D-F0DE21D4CA06}" srcOrd="9" destOrd="0" presId="urn:microsoft.com/office/officeart/2005/8/layout/radial6"/>
    <dgm:cxn modelId="{F1339AC9-2506-4753-A8A1-F1BCAD7BEFE1}" type="presParOf" srcId="{A25DBA8C-BEA6-4613-9BAD-9CF92EC371C8}" destId="{10537EF5-E438-40A7-A2A1-831FFB52A97A}" srcOrd="10" destOrd="0" presId="urn:microsoft.com/office/officeart/2005/8/layout/radial6"/>
    <dgm:cxn modelId="{084E2307-38DE-4019-935E-31472DCAE3C6}" type="presParOf" srcId="{A25DBA8C-BEA6-4613-9BAD-9CF92EC371C8}" destId="{B15DA0C9-B4CF-4418-B281-6EBFD2EA8483}" srcOrd="11" destOrd="0" presId="urn:microsoft.com/office/officeart/2005/8/layout/radial6"/>
    <dgm:cxn modelId="{46C8E7F1-13AE-4BE4-86F4-13317B56745B}" type="presParOf" srcId="{A25DBA8C-BEA6-4613-9BAD-9CF92EC371C8}" destId="{7426581C-BB91-4FA7-9658-6B8899A1263B}" srcOrd="12" destOrd="0" presId="urn:microsoft.com/office/officeart/2005/8/layout/radial6"/>
    <dgm:cxn modelId="{0EFF8736-7E55-4A98-93C0-52F7115ED1A5}" type="presParOf" srcId="{A25DBA8C-BEA6-4613-9BAD-9CF92EC371C8}" destId="{28ED8620-0B36-40DB-B339-E865C26F0734}" srcOrd="13" destOrd="0" presId="urn:microsoft.com/office/officeart/2005/8/layout/radial6"/>
    <dgm:cxn modelId="{B142508E-7E8C-40E9-B767-D5AD8341BB93}" type="presParOf" srcId="{A25DBA8C-BEA6-4613-9BAD-9CF92EC371C8}" destId="{6C925660-AF28-45E2-AB3F-BF151FC63F8C}" srcOrd="14" destOrd="0" presId="urn:microsoft.com/office/officeart/2005/8/layout/radial6"/>
    <dgm:cxn modelId="{007118DE-F8FD-4BE7-B616-B62FCD395FB7}" type="presParOf" srcId="{A25DBA8C-BEA6-4613-9BAD-9CF92EC371C8}" destId="{B2F2A0DA-A2F9-4876-9A22-D8BF17433552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082105-54CB-4CFA-ABAF-CEC4ACF1250D}" type="doc">
      <dgm:prSet loTypeId="urn:microsoft.com/office/officeart/2005/8/layout/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790AFCB-BA93-4345-9BF0-24E00CB928AE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fa-IR" sz="2000" b="1" smtClean="0">
              <a:cs typeface="B Nazanin" pitchFamily="2" charset="-78"/>
            </a:rPr>
            <a:t>نوآوری بنیادی</a:t>
          </a:r>
          <a:endParaRPr lang="en-US" sz="2000" b="1" dirty="0">
            <a:cs typeface="B Nazanin" pitchFamily="2" charset="-78"/>
          </a:endParaRPr>
        </a:p>
      </dgm:t>
    </dgm:pt>
    <dgm:pt modelId="{55C1AF04-8D5D-4583-AF40-05E2B42003A4}" type="parTrans" cxnId="{E2B66D84-6E05-4352-B285-F7E8C989A83C}">
      <dgm:prSet/>
      <dgm:spPr/>
      <dgm:t>
        <a:bodyPr/>
        <a:lstStyle/>
        <a:p>
          <a:endParaRPr lang="en-US"/>
        </a:p>
      </dgm:t>
    </dgm:pt>
    <dgm:pt modelId="{E9C70969-7C94-4E54-A069-07832F17D2A8}" type="sibTrans" cxnId="{E2B66D84-6E05-4352-B285-F7E8C989A83C}">
      <dgm:prSet/>
      <dgm:spPr/>
      <dgm:t>
        <a:bodyPr/>
        <a:lstStyle/>
        <a:p>
          <a:endParaRPr lang="en-US"/>
        </a:p>
      </dgm:t>
    </dgm:pt>
    <dgm:pt modelId="{28DD89EA-6915-4DB5-A04E-5F0E44269ABA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fa-IR" sz="2000" b="1" dirty="0" smtClean="0">
              <a:cs typeface="B Nazanin" pitchFamily="2" charset="-78"/>
            </a:rPr>
            <a:t>نوآوری مبتنی بر توسعه عملکرد محصول</a:t>
          </a:r>
          <a:endParaRPr lang="en-US" sz="2000" b="1" dirty="0">
            <a:cs typeface="B Nazanin" pitchFamily="2" charset="-78"/>
          </a:endParaRPr>
        </a:p>
      </dgm:t>
    </dgm:pt>
    <dgm:pt modelId="{95047E8E-C23D-411E-A28A-20ACD7BB7C83}" type="parTrans" cxnId="{390491EC-0A68-4903-974F-13ADAE66B35A}">
      <dgm:prSet/>
      <dgm:spPr/>
      <dgm:t>
        <a:bodyPr/>
        <a:lstStyle/>
        <a:p>
          <a:endParaRPr lang="en-US"/>
        </a:p>
      </dgm:t>
    </dgm:pt>
    <dgm:pt modelId="{0055B0A8-95B2-4FD8-810D-704F7B762F0E}" type="sibTrans" cxnId="{390491EC-0A68-4903-974F-13ADAE66B35A}">
      <dgm:prSet/>
      <dgm:spPr/>
      <dgm:t>
        <a:bodyPr/>
        <a:lstStyle/>
        <a:p>
          <a:endParaRPr lang="en-US"/>
        </a:p>
      </dgm:t>
    </dgm:pt>
    <dgm:pt modelId="{231D4E1A-E396-40D8-8343-5972BA35231E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fa-IR" sz="2000" b="1" dirty="0" smtClean="0">
              <a:cs typeface="B Nazanin" pitchFamily="2" charset="-78"/>
            </a:rPr>
            <a:t>نوآوری مبتنی بر ساختار فن‌آوری</a:t>
          </a:r>
          <a:endParaRPr lang="en-US" sz="2000" b="1" dirty="0">
            <a:cs typeface="B Nazanin" pitchFamily="2" charset="-78"/>
          </a:endParaRPr>
        </a:p>
      </dgm:t>
    </dgm:pt>
    <dgm:pt modelId="{A4B036AE-EB20-4815-90A7-B2E4FA001344}" type="parTrans" cxnId="{203B0642-3DD0-4CD7-B10B-B3DABF276CDC}">
      <dgm:prSet/>
      <dgm:spPr/>
      <dgm:t>
        <a:bodyPr/>
        <a:lstStyle/>
        <a:p>
          <a:endParaRPr lang="en-US"/>
        </a:p>
      </dgm:t>
    </dgm:pt>
    <dgm:pt modelId="{50E267C1-3103-409B-9620-5B979915EAFB}" type="sibTrans" cxnId="{203B0642-3DD0-4CD7-B10B-B3DABF276CDC}">
      <dgm:prSet/>
      <dgm:spPr/>
      <dgm:t>
        <a:bodyPr/>
        <a:lstStyle/>
        <a:p>
          <a:endParaRPr lang="en-US"/>
        </a:p>
      </dgm:t>
    </dgm:pt>
    <dgm:pt modelId="{9B5550A9-7D37-4784-B6AC-0E414D8DCD11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fa-IR" sz="2000" b="1" dirty="0" smtClean="0">
              <a:cs typeface="B Nazanin" pitchFamily="2" charset="-78"/>
            </a:rPr>
            <a:t>نوآوری در زمینه نام محصول و شهرت آن برچسب کالا</a:t>
          </a:r>
          <a:endParaRPr lang="en-US" sz="2000" b="1" dirty="0">
            <a:cs typeface="B Nazanin" pitchFamily="2" charset="-78"/>
          </a:endParaRPr>
        </a:p>
      </dgm:t>
    </dgm:pt>
    <dgm:pt modelId="{4160604C-E8A5-459B-AFC7-77D6A93699AB}" type="parTrans" cxnId="{64C736D6-4585-4C3F-85E9-885651D49FF8}">
      <dgm:prSet/>
      <dgm:spPr/>
      <dgm:t>
        <a:bodyPr/>
        <a:lstStyle/>
        <a:p>
          <a:endParaRPr lang="en-US"/>
        </a:p>
      </dgm:t>
    </dgm:pt>
    <dgm:pt modelId="{56002EF3-40D7-495C-8CF6-9622FEADCE86}" type="sibTrans" cxnId="{64C736D6-4585-4C3F-85E9-885651D49FF8}">
      <dgm:prSet/>
      <dgm:spPr/>
      <dgm:t>
        <a:bodyPr/>
        <a:lstStyle/>
        <a:p>
          <a:endParaRPr lang="en-US"/>
        </a:p>
      </dgm:t>
    </dgm:pt>
    <dgm:pt modelId="{5A5DAF85-DC37-4A9B-82EE-CF9A3F333FFB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fa-IR" sz="2000" b="1" smtClean="0">
              <a:cs typeface="B Nazanin" pitchFamily="2" charset="-78"/>
            </a:rPr>
            <a:t>نوآوری در فرآیند</a:t>
          </a:r>
          <a:endParaRPr lang="en-US" sz="2000" b="1" dirty="0">
            <a:cs typeface="B Nazanin" pitchFamily="2" charset="-78"/>
          </a:endParaRPr>
        </a:p>
      </dgm:t>
    </dgm:pt>
    <dgm:pt modelId="{14FB205E-2437-40F9-B516-BA5E717E01F1}" type="parTrans" cxnId="{BDC365AC-9690-4F42-B1B4-34162DB97862}">
      <dgm:prSet/>
      <dgm:spPr/>
      <dgm:t>
        <a:bodyPr/>
        <a:lstStyle/>
        <a:p>
          <a:endParaRPr lang="en-US"/>
        </a:p>
      </dgm:t>
    </dgm:pt>
    <dgm:pt modelId="{FDB6C6EF-36A8-4F4A-BFE0-33EB2CD128F3}" type="sibTrans" cxnId="{BDC365AC-9690-4F42-B1B4-34162DB97862}">
      <dgm:prSet/>
      <dgm:spPr/>
      <dgm:t>
        <a:bodyPr/>
        <a:lstStyle/>
        <a:p>
          <a:endParaRPr lang="en-US"/>
        </a:p>
      </dgm:t>
    </dgm:pt>
    <dgm:pt modelId="{0A64D113-3C9E-4A1B-B906-9EE27717BA08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fa-IR" sz="2000" b="1" smtClean="0">
              <a:cs typeface="B Nazanin" pitchFamily="2" charset="-78"/>
            </a:rPr>
            <a:t>نوآوریی در طراحی</a:t>
          </a:r>
          <a:endParaRPr lang="en-US" sz="2000" b="1" dirty="0">
            <a:cs typeface="B Nazanin" pitchFamily="2" charset="-78"/>
          </a:endParaRPr>
        </a:p>
      </dgm:t>
    </dgm:pt>
    <dgm:pt modelId="{30841274-B579-43F4-B1BA-A1DEBDA5E8FA}" type="parTrans" cxnId="{5FFA05F2-A2CA-416C-9FB0-06B042B7FFDF}">
      <dgm:prSet/>
      <dgm:spPr/>
      <dgm:t>
        <a:bodyPr/>
        <a:lstStyle/>
        <a:p>
          <a:endParaRPr lang="en-US"/>
        </a:p>
      </dgm:t>
    </dgm:pt>
    <dgm:pt modelId="{CE37DF1C-6C2D-48E4-BFFD-34F72A525983}" type="sibTrans" cxnId="{5FFA05F2-A2CA-416C-9FB0-06B042B7FFDF}">
      <dgm:prSet/>
      <dgm:spPr/>
      <dgm:t>
        <a:bodyPr/>
        <a:lstStyle/>
        <a:p>
          <a:endParaRPr lang="en-US"/>
        </a:p>
      </dgm:t>
    </dgm:pt>
    <dgm:pt modelId="{96E178A3-F06A-4E25-A082-E43E668A0DE1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fa-IR" sz="2000" b="1" smtClean="0">
              <a:cs typeface="B Nazanin" pitchFamily="2" charset="-78"/>
            </a:rPr>
            <a:t>نوآوری در بسته‌بندی</a:t>
          </a:r>
          <a:endParaRPr lang="en-US" sz="2000" b="1" dirty="0">
            <a:cs typeface="B Nazanin" pitchFamily="2" charset="-78"/>
          </a:endParaRPr>
        </a:p>
      </dgm:t>
    </dgm:pt>
    <dgm:pt modelId="{7AE15FFD-8F22-4BF8-BE1B-34DA932CA15D}" type="parTrans" cxnId="{2FC5B6B5-5BA5-4405-A06C-4F17AFF66E49}">
      <dgm:prSet/>
      <dgm:spPr/>
      <dgm:t>
        <a:bodyPr/>
        <a:lstStyle/>
        <a:p>
          <a:endParaRPr lang="en-US"/>
        </a:p>
      </dgm:t>
    </dgm:pt>
    <dgm:pt modelId="{994027B7-B5D9-4B4B-B372-3D2494178930}" type="sibTrans" cxnId="{2FC5B6B5-5BA5-4405-A06C-4F17AFF66E49}">
      <dgm:prSet/>
      <dgm:spPr/>
      <dgm:t>
        <a:bodyPr/>
        <a:lstStyle/>
        <a:p>
          <a:endParaRPr lang="en-US"/>
        </a:p>
      </dgm:t>
    </dgm:pt>
    <dgm:pt modelId="{0F6FFE5E-4CBF-4F71-8467-F57347CD2E9D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fa-IR" sz="2000" b="1" smtClean="0">
              <a:cs typeface="B Nazanin" pitchFamily="2" charset="-78"/>
            </a:rPr>
            <a:t>نوآوری در ارائه خدمات</a:t>
          </a:r>
          <a:endParaRPr lang="en-US" sz="2000" b="1" dirty="0">
            <a:cs typeface="B Nazanin" pitchFamily="2" charset="-78"/>
          </a:endParaRPr>
        </a:p>
      </dgm:t>
    </dgm:pt>
    <dgm:pt modelId="{81026FCE-60A5-42E9-8CD3-FC6B17265BEB}" type="parTrans" cxnId="{16F74721-8FCC-406D-8B61-6CFBE8E566D3}">
      <dgm:prSet/>
      <dgm:spPr/>
      <dgm:t>
        <a:bodyPr/>
        <a:lstStyle/>
        <a:p>
          <a:endParaRPr lang="en-US"/>
        </a:p>
      </dgm:t>
    </dgm:pt>
    <dgm:pt modelId="{63B25475-FAC9-41EE-88F7-E91ABBB5871B}" type="sibTrans" cxnId="{16F74721-8FCC-406D-8B61-6CFBE8E566D3}">
      <dgm:prSet/>
      <dgm:spPr/>
      <dgm:t>
        <a:bodyPr/>
        <a:lstStyle/>
        <a:p>
          <a:endParaRPr lang="en-US"/>
        </a:p>
      </dgm:t>
    </dgm:pt>
    <dgm:pt modelId="{91B59FE0-6A1C-4727-9244-9192A2FF5B4F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fa-IR" sz="2000" b="1" smtClean="0">
              <a:cs typeface="B Nazanin" pitchFamily="2" charset="-78"/>
            </a:rPr>
            <a:t>نوآوری در زمینه  تجدید فرمول سازی</a:t>
          </a:r>
          <a:endParaRPr lang="en-US" sz="2000" b="1" dirty="0">
            <a:cs typeface="B Nazanin" pitchFamily="2" charset="-78"/>
          </a:endParaRPr>
        </a:p>
      </dgm:t>
    </dgm:pt>
    <dgm:pt modelId="{241ED436-9855-4869-9164-6D95779B67A7}" type="parTrans" cxnId="{9927CDCF-17F7-4A8D-8000-DF729B6156B1}">
      <dgm:prSet/>
      <dgm:spPr/>
      <dgm:t>
        <a:bodyPr/>
        <a:lstStyle/>
        <a:p>
          <a:endParaRPr lang="en-US"/>
        </a:p>
      </dgm:t>
    </dgm:pt>
    <dgm:pt modelId="{A1858044-98C9-4B20-BA38-B0569721211B}" type="sibTrans" cxnId="{9927CDCF-17F7-4A8D-8000-DF729B6156B1}">
      <dgm:prSet/>
      <dgm:spPr/>
      <dgm:t>
        <a:bodyPr/>
        <a:lstStyle/>
        <a:p>
          <a:endParaRPr lang="en-US"/>
        </a:p>
      </dgm:t>
    </dgm:pt>
    <dgm:pt modelId="{DAAACFF8-B3DC-4AA1-8907-B06EF3EDECD1}" type="pres">
      <dgm:prSet presAssocID="{47082105-54CB-4CFA-ABAF-CEC4ACF1250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2943E-AF34-455C-A923-CF1534BD63A6}" type="pres">
      <dgm:prSet presAssocID="{0790AFCB-BA93-4345-9BF0-24E00CB928AE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08690-0F4F-4056-8703-2760DBC49650}" type="pres">
      <dgm:prSet presAssocID="{E9C70969-7C94-4E54-A069-07832F17D2A8}" presName="sibTrans" presStyleLbl="sibTrans2D1" presStyleIdx="0" presStyleCnt="8"/>
      <dgm:spPr/>
      <dgm:t>
        <a:bodyPr/>
        <a:lstStyle/>
        <a:p>
          <a:endParaRPr lang="en-US"/>
        </a:p>
      </dgm:t>
    </dgm:pt>
    <dgm:pt modelId="{594245E4-CED8-4283-B138-33DA90B9AA1B}" type="pres">
      <dgm:prSet presAssocID="{E9C70969-7C94-4E54-A069-07832F17D2A8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C8E46DE9-48E7-4FBA-8E9A-D3414BDD3F52}" type="pres">
      <dgm:prSet presAssocID="{28DD89EA-6915-4DB5-A04E-5F0E44269ABA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7C00A9-9E69-407D-99F7-87E8B1AFEC63}" type="pres">
      <dgm:prSet presAssocID="{0055B0A8-95B2-4FD8-810D-704F7B762F0E}" presName="sibTrans" presStyleLbl="sibTrans2D1" presStyleIdx="1" presStyleCnt="8"/>
      <dgm:spPr/>
      <dgm:t>
        <a:bodyPr/>
        <a:lstStyle/>
        <a:p>
          <a:endParaRPr lang="en-US"/>
        </a:p>
      </dgm:t>
    </dgm:pt>
    <dgm:pt modelId="{3CEE48E7-69E4-47B0-A7AD-B575AE879737}" type="pres">
      <dgm:prSet presAssocID="{0055B0A8-95B2-4FD8-810D-704F7B762F0E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3DF1AEF1-6B06-41FA-8F2E-8011837C1498}" type="pres">
      <dgm:prSet presAssocID="{231D4E1A-E396-40D8-8343-5972BA35231E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8467BF-E1D4-4326-B09B-5CA3C07BC6B9}" type="pres">
      <dgm:prSet presAssocID="{50E267C1-3103-409B-9620-5B979915EAFB}" presName="sibTrans" presStyleLbl="sibTrans2D1" presStyleIdx="2" presStyleCnt="8"/>
      <dgm:spPr/>
      <dgm:t>
        <a:bodyPr/>
        <a:lstStyle/>
        <a:p>
          <a:endParaRPr lang="en-US"/>
        </a:p>
      </dgm:t>
    </dgm:pt>
    <dgm:pt modelId="{4D811E47-A6D5-406F-AEFC-4B752763000D}" type="pres">
      <dgm:prSet presAssocID="{50E267C1-3103-409B-9620-5B979915EAFB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239BE222-632B-40E3-B049-84E1AD109ABE}" type="pres">
      <dgm:prSet presAssocID="{9B5550A9-7D37-4784-B6AC-0E414D8DCD11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2A4A91-51FF-48E2-AA5E-3832B0553DD1}" type="pres">
      <dgm:prSet presAssocID="{56002EF3-40D7-495C-8CF6-9622FEADCE86}" presName="sibTrans" presStyleLbl="sibTrans2D1" presStyleIdx="3" presStyleCnt="8"/>
      <dgm:spPr/>
      <dgm:t>
        <a:bodyPr/>
        <a:lstStyle/>
        <a:p>
          <a:endParaRPr lang="en-US"/>
        </a:p>
      </dgm:t>
    </dgm:pt>
    <dgm:pt modelId="{C27FF008-168F-446C-8E76-54C9342061AC}" type="pres">
      <dgm:prSet presAssocID="{56002EF3-40D7-495C-8CF6-9622FEADCE86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914480D8-9F69-47E4-BB23-D3117FEAE1C3}" type="pres">
      <dgm:prSet presAssocID="{5A5DAF85-DC37-4A9B-82EE-CF9A3F333FFB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B67E17-41F4-4CB6-8E90-4177E9821359}" type="pres">
      <dgm:prSet presAssocID="{FDB6C6EF-36A8-4F4A-BFE0-33EB2CD128F3}" presName="sibTrans" presStyleLbl="sibTrans2D1" presStyleIdx="4" presStyleCnt="8"/>
      <dgm:spPr/>
      <dgm:t>
        <a:bodyPr/>
        <a:lstStyle/>
        <a:p>
          <a:endParaRPr lang="en-US"/>
        </a:p>
      </dgm:t>
    </dgm:pt>
    <dgm:pt modelId="{44A7D92F-3DA9-41ED-AD4A-BE8636C05268}" type="pres">
      <dgm:prSet presAssocID="{FDB6C6EF-36A8-4F4A-BFE0-33EB2CD128F3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A50B8074-6720-4AA3-9418-668DF82EC7B2}" type="pres">
      <dgm:prSet presAssocID="{0A64D113-3C9E-4A1B-B906-9EE27717BA08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D72E39-B8B1-4D7F-BFE1-17176E04D1FE}" type="pres">
      <dgm:prSet presAssocID="{CE37DF1C-6C2D-48E4-BFFD-34F72A525983}" presName="sibTrans" presStyleLbl="sibTrans2D1" presStyleIdx="5" presStyleCnt="8"/>
      <dgm:spPr/>
      <dgm:t>
        <a:bodyPr/>
        <a:lstStyle/>
        <a:p>
          <a:endParaRPr lang="en-US"/>
        </a:p>
      </dgm:t>
    </dgm:pt>
    <dgm:pt modelId="{B4BE523F-C7CD-4A35-B141-22DF42FC2AE3}" type="pres">
      <dgm:prSet presAssocID="{CE37DF1C-6C2D-48E4-BFFD-34F72A525983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ECF05866-C97B-4831-8DB9-9DD08A7BA820}" type="pres">
      <dgm:prSet presAssocID="{96E178A3-F06A-4E25-A082-E43E668A0DE1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FC7FAD-F4D6-48DC-A16C-E8B46EAE0996}" type="pres">
      <dgm:prSet presAssocID="{994027B7-B5D9-4B4B-B372-3D2494178930}" presName="sibTrans" presStyleLbl="sibTrans2D1" presStyleIdx="6" presStyleCnt="8"/>
      <dgm:spPr/>
      <dgm:t>
        <a:bodyPr/>
        <a:lstStyle/>
        <a:p>
          <a:endParaRPr lang="en-US"/>
        </a:p>
      </dgm:t>
    </dgm:pt>
    <dgm:pt modelId="{F53DD586-3C31-4C68-B11F-784DAA3C47D1}" type="pres">
      <dgm:prSet presAssocID="{994027B7-B5D9-4B4B-B372-3D2494178930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12521359-DE01-459F-8CF9-781231998CE6}" type="pres">
      <dgm:prSet presAssocID="{0F6FFE5E-4CBF-4F71-8467-F57347CD2E9D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DA1BBA-9910-4F58-BCEB-B18B11E8FC1C}" type="pres">
      <dgm:prSet presAssocID="{63B25475-FAC9-41EE-88F7-E91ABBB5871B}" presName="sibTrans" presStyleLbl="sibTrans2D1" presStyleIdx="7" presStyleCnt="8"/>
      <dgm:spPr/>
      <dgm:t>
        <a:bodyPr/>
        <a:lstStyle/>
        <a:p>
          <a:endParaRPr lang="en-US"/>
        </a:p>
      </dgm:t>
    </dgm:pt>
    <dgm:pt modelId="{787B7FFA-7BFB-4E6D-BAF5-0F8F129EF754}" type="pres">
      <dgm:prSet presAssocID="{63B25475-FAC9-41EE-88F7-E91ABBB5871B}" presName="connectorText" presStyleLbl="sibTrans2D1" presStyleIdx="7" presStyleCnt="8"/>
      <dgm:spPr/>
      <dgm:t>
        <a:bodyPr/>
        <a:lstStyle/>
        <a:p>
          <a:endParaRPr lang="en-US"/>
        </a:p>
      </dgm:t>
    </dgm:pt>
    <dgm:pt modelId="{47F6443C-67A6-40FD-BF42-FED96BD76A81}" type="pres">
      <dgm:prSet presAssocID="{91B59FE0-6A1C-4727-9244-9192A2FF5B4F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608EF7-BC14-4A7E-97A7-F15A28443736}" type="presOf" srcId="{96E178A3-F06A-4E25-A082-E43E668A0DE1}" destId="{ECF05866-C97B-4831-8DB9-9DD08A7BA820}" srcOrd="0" destOrd="0" presId="urn:microsoft.com/office/officeart/2005/8/layout/process5"/>
    <dgm:cxn modelId="{5FFA05F2-A2CA-416C-9FB0-06B042B7FFDF}" srcId="{47082105-54CB-4CFA-ABAF-CEC4ACF1250D}" destId="{0A64D113-3C9E-4A1B-B906-9EE27717BA08}" srcOrd="5" destOrd="0" parTransId="{30841274-B579-43F4-B1BA-A1DEBDA5E8FA}" sibTransId="{CE37DF1C-6C2D-48E4-BFFD-34F72A525983}"/>
    <dgm:cxn modelId="{B3516DA5-0E9E-4422-8015-A7FD766E002E}" type="presOf" srcId="{CE37DF1C-6C2D-48E4-BFFD-34F72A525983}" destId="{70D72E39-B8B1-4D7F-BFE1-17176E04D1FE}" srcOrd="0" destOrd="0" presId="urn:microsoft.com/office/officeart/2005/8/layout/process5"/>
    <dgm:cxn modelId="{E8E9F38F-85C0-4CB6-82DD-6304C4262437}" type="presOf" srcId="{63B25475-FAC9-41EE-88F7-E91ABBB5871B}" destId="{3BDA1BBA-9910-4F58-BCEB-B18B11E8FC1C}" srcOrd="0" destOrd="0" presId="urn:microsoft.com/office/officeart/2005/8/layout/process5"/>
    <dgm:cxn modelId="{390491EC-0A68-4903-974F-13ADAE66B35A}" srcId="{47082105-54CB-4CFA-ABAF-CEC4ACF1250D}" destId="{28DD89EA-6915-4DB5-A04E-5F0E44269ABA}" srcOrd="1" destOrd="0" parTransId="{95047E8E-C23D-411E-A28A-20ACD7BB7C83}" sibTransId="{0055B0A8-95B2-4FD8-810D-704F7B762F0E}"/>
    <dgm:cxn modelId="{203B0642-3DD0-4CD7-B10B-B3DABF276CDC}" srcId="{47082105-54CB-4CFA-ABAF-CEC4ACF1250D}" destId="{231D4E1A-E396-40D8-8343-5972BA35231E}" srcOrd="2" destOrd="0" parTransId="{A4B036AE-EB20-4815-90A7-B2E4FA001344}" sibTransId="{50E267C1-3103-409B-9620-5B979915EAFB}"/>
    <dgm:cxn modelId="{E2B66D84-6E05-4352-B285-F7E8C989A83C}" srcId="{47082105-54CB-4CFA-ABAF-CEC4ACF1250D}" destId="{0790AFCB-BA93-4345-9BF0-24E00CB928AE}" srcOrd="0" destOrd="0" parTransId="{55C1AF04-8D5D-4583-AF40-05E2B42003A4}" sibTransId="{E9C70969-7C94-4E54-A069-07832F17D2A8}"/>
    <dgm:cxn modelId="{9927CDCF-17F7-4A8D-8000-DF729B6156B1}" srcId="{47082105-54CB-4CFA-ABAF-CEC4ACF1250D}" destId="{91B59FE0-6A1C-4727-9244-9192A2FF5B4F}" srcOrd="8" destOrd="0" parTransId="{241ED436-9855-4869-9164-6D95779B67A7}" sibTransId="{A1858044-98C9-4B20-BA38-B0569721211B}"/>
    <dgm:cxn modelId="{11BE643E-1A1F-4818-871D-0D2A03B09739}" type="presOf" srcId="{FDB6C6EF-36A8-4F4A-BFE0-33EB2CD128F3}" destId="{08B67E17-41F4-4CB6-8E90-4177E9821359}" srcOrd="0" destOrd="0" presId="urn:microsoft.com/office/officeart/2005/8/layout/process5"/>
    <dgm:cxn modelId="{B35BA1CD-952E-4A34-8678-8BC62CF98FC8}" type="presOf" srcId="{E9C70969-7C94-4E54-A069-07832F17D2A8}" destId="{594245E4-CED8-4283-B138-33DA90B9AA1B}" srcOrd="1" destOrd="0" presId="urn:microsoft.com/office/officeart/2005/8/layout/process5"/>
    <dgm:cxn modelId="{69024EAC-708E-4404-9318-1A1BD6AAC120}" type="presOf" srcId="{994027B7-B5D9-4B4B-B372-3D2494178930}" destId="{94FC7FAD-F4D6-48DC-A16C-E8B46EAE0996}" srcOrd="0" destOrd="0" presId="urn:microsoft.com/office/officeart/2005/8/layout/process5"/>
    <dgm:cxn modelId="{28AD99DE-79A9-4A07-91E1-A95B0E5A15BD}" type="presOf" srcId="{47082105-54CB-4CFA-ABAF-CEC4ACF1250D}" destId="{DAAACFF8-B3DC-4AA1-8907-B06EF3EDECD1}" srcOrd="0" destOrd="0" presId="urn:microsoft.com/office/officeart/2005/8/layout/process5"/>
    <dgm:cxn modelId="{2FC5B6B5-5BA5-4405-A06C-4F17AFF66E49}" srcId="{47082105-54CB-4CFA-ABAF-CEC4ACF1250D}" destId="{96E178A3-F06A-4E25-A082-E43E668A0DE1}" srcOrd="6" destOrd="0" parTransId="{7AE15FFD-8F22-4BF8-BE1B-34DA932CA15D}" sibTransId="{994027B7-B5D9-4B4B-B372-3D2494178930}"/>
    <dgm:cxn modelId="{16F74721-8FCC-406D-8B61-6CFBE8E566D3}" srcId="{47082105-54CB-4CFA-ABAF-CEC4ACF1250D}" destId="{0F6FFE5E-4CBF-4F71-8467-F57347CD2E9D}" srcOrd="7" destOrd="0" parTransId="{81026FCE-60A5-42E9-8CD3-FC6B17265BEB}" sibTransId="{63B25475-FAC9-41EE-88F7-E91ABBB5871B}"/>
    <dgm:cxn modelId="{BDC365AC-9690-4F42-B1B4-34162DB97862}" srcId="{47082105-54CB-4CFA-ABAF-CEC4ACF1250D}" destId="{5A5DAF85-DC37-4A9B-82EE-CF9A3F333FFB}" srcOrd="4" destOrd="0" parTransId="{14FB205E-2437-40F9-B516-BA5E717E01F1}" sibTransId="{FDB6C6EF-36A8-4F4A-BFE0-33EB2CD128F3}"/>
    <dgm:cxn modelId="{C1CEE34B-1A0B-4C0D-A141-4123B2598ADF}" type="presOf" srcId="{231D4E1A-E396-40D8-8343-5972BA35231E}" destId="{3DF1AEF1-6B06-41FA-8F2E-8011837C1498}" srcOrd="0" destOrd="0" presId="urn:microsoft.com/office/officeart/2005/8/layout/process5"/>
    <dgm:cxn modelId="{CE94569A-EE74-4C56-B329-06074DAB6070}" type="presOf" srcId="{0790AFCB-BA93-4345-9BF0-24E00CB928AE}" destId="{CB22943E-AF34-455C-A923-CF1534BD63A6}" srcOrd="0" destOrd="0" presId="urn:microsoft.com/office/officeart/2005/8/layout/process5"/>
    <dgm:cxn modelId="{64C736D6-4585-4C3F-85E9-885651D49FF8}" srcId="{47082105-54CB-4CFA-ABAF-CEC4ACF1250D}" destId="{9B5550A9-7D37-4784-B6AC-0E414D8DCD11}" srcOrd="3" destOrd="0" parTransId="{4160604C-E8A5-459B-AFC7-77D6A93699AB}" sibTransId="{56002EF3-40D7-495C-8CF6-9622FEADCE86}"/>
    <dgm:cxn modelId="{D66D6E48-B58B-4582-8F2C-C46FB7A60D2D}" type="presOf" srcId="{5A5DAF85-DC37-4A9B-82EE-CF9A3F333FFB}" destId="{914480D8-9F69-47E4-BB23-D3117FEAE1C3}" srcOrd="0" destOrd="0" presId="urn:microsoft.com/office/officeart/2005/8/layout/process5"/>
    <dgm:cxn modelId="{CDA529FE-1F55-44BD-9D88-932C3BD2CBDF}" type="presOf" srcId="{E9C70969-7C94-4E54-A069-07832F17D2A8}" destId="{B5708690-0F4F-4056-8703-2760DBC49650}" srcOrd="0" destOrd="0" presId="urn:microsoft.com/office/officeart/2005/8/layout/process5"/>
    <dgm:cxn modelId="{80B1E835-4B9B-404A-8BAE-F696BCF7B0EB}" type="presOf" srcId="{0A64D113-3C9E-4A1B-B906-9EE27717BA08}" destId="{A50B8074-6720-4AA3-9418-668DF82EC7B2}" srcOrd="0" destOrd="0" presId="urn:microsoft.com/office/officeart/2005/8/layout/process5"/>
    <dgm:cxn modelId="{2F4EECDF-C425-44BF-973B-339DB7A5858C}" type="presOf" srcId="{9B5550A9-7D37-4784-B6AC-0E414D8DCD11}" destId="{239BE222-632B-40E3-B049-84E1AD109ABE}" srcOrd="0" destOrd="0" presId="urn:microsoft.com/office/officeart/2005/8/layout/process5"/>
    <dgm:cxn modelId="{2B5B7F3A-E4AA-4151-9862-E58F801E2BFD}" type="presOf" srcId="{50E267C1-3103-409B-9620-5B979915EAFB}" destId="{E98467BF-E1D4-4326-B09B-5CA3C07BC6B9}" srcOrd="0" destOrd="0" presId="urn:microsoft.com/office/officeart/2005/8/layout/process5"/>
    <dgm:cxn modelId="{1EC4B4AB-BBDB-4576-99DE-DF8288DCBAEF}" type="presOf" srcId="{0055B0A8-95B2-4FD8-810D-704F7B762F0E}" destId="{B47C00A9-9E69-407D-99F7-87E8B1AFEC63}" srcOrd="0" destOrd="0" presId="urn:microsoft.com/office/officeart/2005/8/layout/process5"/>
    <dgm:cxn modelId="{77BC6F2D-4DA1-44E2-BB3F-278F3629C70A}" type="presOf" srcId="{91B59FE0-6A1C-4727-9244-9192A2FF5B4F}" destId="{47F6443C-67A6-40FD-BF42-FED96BD76A81}" srcOrd="0" destOrd="0" presId="urn:microsoft.com/office/officeart/2005/8/layout/process5"/>
    <dgm:cxn modelId="{73925DB3-634C-4A6B-8F27-9B1D48D65DAF}" type="presOf" srcId="{FDB6C6EF-36A8-4F4A-BFE0-33EB2CD128F3}" destId="{44A7D92F-3DA9-41ED-AD4A-BE8636C05268}" srcOrd="1" destOrd="0" presId="urn:microsoft.com/office/officeart/2005/8/layout/process5"/>
    <dgm:cxn modelId="{9EBF5793-109B-439F-87A2-1BACC3D8EE0C}" type="presOf" srcId="{0F6FFE5E-4CBF-4F71-8467-F57347CD2E9D}" destId="{12521359-DE01-459F-8CF9-781231998CE6}" srcOrd="0" destOrd="0" presId="urn:microsoft.com/office/officeart/2005/8/layout/process5"/>
    <dgm:cxn modelId="{557F358C-C8E2-4122-8629-62B10994CC0D}" type="presOf" srcId="{50E267C1-3103-409B-9620-5B979915EAFB}" destId="{4D811E47-A6D5-406F-AEFC-4B752763000D}" srcOrd="1" destOrd="0" presId="urn:microsoft.com/office/officeart/2005/8/layout/process5"/>
    <dgm:cxn modelId="{3AD7B9B4-6812-4753-B610-81DE81CC2728}" type="presOf" srcId="{CE37DF1C-6C2D-48E4-BFFD-34F72A525983}" destId="{B4BE523F-C7CD-4A35-B141-22DF42FC2AE3}" srcOrd="1" destOrd="0" presId="urn:microsoft.com/office/officeart/2005/8/layout/process5"/>
    <dgm:cxn modelId="{EE7364EF-497C-427C-913B-724DED9DDA5D}" type="presOf" srcId="{0055B0A8-95B2-4FD8-810D-704F7B762F0E}" destId="{3CEE48E7-69E4-47B0-A7AD-B575AE879737}" srcOrd="1" destOrd="0" presId="urn:microsoft.com/office/officeart/2005/8/layout/process5"/>
    <dgm:cxn modelId="{447DDD07-41DD-4641-91BB-F7C41A0B0F27}" type="presOf" srcId="{63B25475-FAC9-41EE-88F7-E91ABBB5871B}" destId="{787B7FFA-7BFB-4E6D-BAF5-0F8F129EF754}" srcOrd="1" destOrd="0" presId="urn:microsoft.com/office/officeart/2005/8/layout/process5"/>
    <dgm:cxn modelId="{CF42FE1F-264F-4740-8E9B-822B0D3C48B5}" type="presOf" srcId="{56002EF3-40D7-495C-8CF6-9622FEADCE86}" destId="{EC2A4A91-51FF-48E2-AA5E-3832B0553DD1}" srcOrd="0" destOrd="0" presId="urn:microsoft.com/office/officeart/2005/8/layout/process5"/>
    <dgm:cxn modelId="{CC295491-0074-4E78-B9C9-5961F15AB148}" type="presOf" srcId="{56002EF3-40D7-495C-8CF6-9622FEADCE86}" destId="{C27FF008-168F-446C-8E76-54C9342061AC}" srcOrd="1" destOrd="0" presId="urn:microsoft.com/office/officeart/2005/8/layout/process5"/>
    <dgm:cxn modelId="{29345E0E-98AC-4DB9-84D3-B521EB8DC5E0}" type="presOf" srcId="{28DD89EA-6915-4DB5-A04E-5F0E44269ABA}" destId="{C8E46DE9-48E7-4FBA-8E9A-D3414BDD3F52}" srcOrd="0" destOrd="0" presId="urn:microsoft.com/office/officeart/2005/8/layout/process5"/>
    <dgm:cxn modelId="{8758A5C5-E9A7-4CC0-AFCB-C52C14DA23B8}" type="presOf" srcId="{994027B7-B5D9-4B4B-B372-3D2494178930}" destId="{F53DD586-3C31-4C68-B11F-784DAA3C47D1}" srcOrd="1" destOrd="0" presId="urn:microsoft.com/office/officeart/2005/8/layout/process5"/>
    <dgm:cxn modelId="{7D373854-3950-4668-A153-F7D5BC5833B4}" type="presParOf" srcId="{DAAACFF8-B3DC-4AA1-8907-B06EF3EDECD1}" destId="{CB22943E-AF34-455C-A923-CF1534BD63A6}" srcOrd="0" destOrd="0" presId="urn:microsoft.com/office/officeart/2005/8/layout/process5"/>
    <dgm:cxn modelId="{0EF56C87-66F6-43A5-9F1C-FE7C5DCD1B8B}" type="presParOf" srcId="{DAAACFF8-B3DC-4AA1-8907-B06EF3EDECD1}" destId="{B5708690-0F4F-4056-8703-2760DBC49650}" srcOrd="1" destOrd="0" presId="urn:microsoft.com/office/officeart/2005/8/layout/process5"/>
    <dgm:cxn modelId="{5B87C908-D02A-4C17-9AE0-E94F74C2E169}" type="presParOf" srcId="{B5708690-0F4F-4056-8703-2760DBC49650}" destId="{594245E4-CED8-4283-B138-33DA90B9AA1B}" srcOrd="0" destOrd="0" presId="urn:microsoft.com/office/officeart/2005/8/layout/process5"/>
    <dgm:cxn modelId="{B30C71F7-8649-453B-9F08-B52869C072E9}" type="presParOf" srcId="{DAAACFF8-B3DC-4AA1-8907-B06EF3EDECD1}" destId="{C8E46DE9-48E7-4FBA-8E9A-D3414BDD3F52}" srcOrd="2" destOrd="0" presId="urn:microsoft.com/office/officeart/2005/8/layout/process5"/>
    <dgm:cxn modelId="{53E798D1-4AE0-4B6D-82EC-67E304092CAC}" type="presParOf" srcId="{DAAACFF8-B3DC-4AA1-8907-B06EF3EDECD1}" destId="{B47C00A9-9E69-407D-99F7-87E8B1AFEC63}" srcOrd="3" destOrd="0" presId="urn:microsoft.com/office/officeart/2005/8/layout/process5"/>
    <dgm:cxn modelId="{D76B7765-CD6B-4427-A750-FA9E0048D185}" type="presParOf" srcId="{B47C00A9-9E69-407D-99F7-87E8B1AFEC63}" destId="{3CEE48E7-69E4-47B0-A7AD-B575AE879737}" srcOrd="0" destOrd="0" presId="urn:microsoft.com/office/officeart/2005/8/layout/process5"/>
    <dgm:cxn modelId="{5FB12487-25D4-4262-86DE-2B0C41F7C630}" type="presParOf" srcId="{DAAACFF8-B3DC-4AA1-8907-B06EF3EDECD1}" destId="{3DF1AEF1-6B06-41FA-8F2E-8011837C1498}" srcOrd="4" destOrd="0" presId="urn:microsoft.com/office/officeart/2005/8/layout/process5"/>
    <dgm:cxn modelId="{FF9CA460-903C-4DEC-AD7C-E558C5623E77}" type="presParOf" srcId="{DAAACFF8-B3DC-4AA1-8907-B06EF3EDECD1}" destId="{E98467BF-E1D4-4326-B09B-5CA3C07BC6B9}" srcOrd="5" destOrd="0" presId="urn:microsoft.com/office/officeart/2005/8/layout/process5"/>
    <dgm:cxn modelId="{61E81432-A313-4864-9D20-F130E7C1291C}" type="presParOf" srcId="{E98467BF-E1D4-4326-B09B-5CA3C07BC6B9}" destId="{4D811E47-A6D5-406F-AEFC-4B752763000D}" srcOrd="0" destOrd="0" presId="urn:microsoft.com/office/officeart/2005/8/layout/process5"/>
    <dgm:cxn modelId="{FE74F1B8-B758-49E4-9F2C-1C5D47A8B403}" type="presParOf" srcId="{DAAACFF8-B3DC-4AA1-8907-B06EF3EDECD1}" destId="{239BE222-632B-40E3-B049-84E1AD109ABE}" srcOrd="6" destOrd="0" presId="urn:microsoft.com/office/officeart/2005/8/layout/process5"/>
    <dgm:cxn modelId="{C9ADA4F0-6B97-4386-8FEE-EBAC59F47D15}" type="presParOf" srcId="{DAAACFF8-B3DC-4AA1-8907-B06EF3EDECD1}" destId="{EC2A4A91-51FF-48E2-AA5E-3832B0553DD1}" srcOrd="7" destOrd="0" presId="urn:microsoft.com/office/officeart/2005/8/layout/process5"/>
    <dgm:cxn modelId="{C602C60E-4BEB-4C79-9CAA-5E4B7C8AA48A}" type="presParOf" srcId="{EC2A4A91-51FF-48E2-AA5E-3832B0553DD1}" destId="{C27FF008-168F-446C-8E76-54C9342061AC}" srcOrd="0" destOrd="0" presId="urn:microsoft.com/office/officeart/2005/8/layout/process5"/>
    <dgm:cxn modelId="{3F83F107-83DE-4A03-91D2-FF0EEEA744F2}" type="presParOf" srcId="{DAAACFF8-B3DC-4AA1-8907-B06EF3EDECD1}" destId="{914480D8-9F69-47E4-BB23-D3117FEAE1C3}" srcOrd="8" destOrd="0" presId="urn:microsoft.com/office/officeart/2005/8/layout/process5"/>
    <dgm:cxn modelId="{55FFBEF7-0751-4D00-9336-32FB49C87928}" type="presParOf" srcId="{DAAACFF8-B3DC-4AA1-8907-B06EF3EDECD1}" destId="{08B67E17-41F4-4CB6-8E90-4177E9821359}" srcOrd="9" destOrd="0" presId="urn:microsoft.com/office/officeart/2005/8/layout/process5"/>
    <dgm:cxn modelId="{C1573395-A962-47EF-8E3A-83DA1F8C0CEF}" type="presParOf" srcId="{08B67E17-41F4-4CB6-8E90-4177E9821359}" destId="{44A7D92F-3DA9-41ED-AD4A-BE8636C05268}" srcOrd="0" destOrd="0" presId="urn:microsoft.com/office/officeart/2005/8/layout/process5"/>
    <dgm:cxn modelId="{92B45EEE-19DB-4E28-B07D-D5519BD55765}" type="presParOf" srcId="{DAAACFF8-B3DC-4AA1-8907-B06EF3EDECD1}" destId="{A50B8074-6720-4AA3-9418-668DF82EC7B2}" srcOrd="10" destOrd="0" presId="urn:microsoft.com/office/officeart/2005/8/layout/process5"/>
    <dgm:cxn modelId="{B7027DBE-B14E-4DAD-9367-3A4090ADA389}" type="presParOf" srcId="{DAAACFF8-B3DC-4AA1-8907-B06EF3EDECD1}" destId="{70D72E39-B8B1-4D7F-BFE1-17176E04D1FE}" srcOrd="11" destOrd="0" presId="urn:microsoft.com/office/officeart/2005/8/layout/process5"/>
    <dgm:cxn modelId="{3147018C-9E82-4B99-B099-3154068F493C}" type="presParOf" srcId="{70D72E39-B8B1-4D7F-BFE1-17176E04D1FE}" destId="{B4BE523F-C7CD-4A35-B141-22DF42FC2AE3}" srcOrd="0" destOrd="0" presId="urn:microsoft.com/office/officeart/2005/8/layout/process5"/>
    <dgm:cxn modelId="{CCE30D01-1237-4A19-BE38-7CFE4E0C6EF0}" type="presParOf" srcId="{DAAACFF8-B3DC-4AA1-8907-B06EF3EDECD1}" destId="{ECF05866-C97B-4831-8DB9-9DD08A7BA820}" srcOrd="12" destOrd="0" presId="urn:microsoft.com/office/officeart/2005/8/layout/process5"/>
    <dgm:cxn modelId="{A026CF62-233D-4AA3-B13E-EB359B7308ED}" type="presParOf" srcId="{DAAACFF8-B3DC-4AA1-8907-B06EF3EDECD1}" destId="{94FC7FAD-F4D6-48DC-A16C-E8B46EAE0996}" srcOrd="13" destOrd="0" presId="urn:microsoft.com/office/officeart/2005/8/layout/process5"/>
    <dgm:cxn modelId="{F0C1C67E-7078-4408-BCA9-CB1839A0DA02}" type="presParOf" srcId="{94FC7FAD-F4D6-48DC-A16C-E8B46EAE0996}" destId="{F53DD586-3C31-4C68-B11F-784DAA3C47D1}" srcOrd="0" destOrd="0" presId="urn:microsoft.com/office/officeart/2005/8/layout/process5"/>
    <dgm:cxn modelId="{250AE737-CE0A-465A-8760-34C6375C548C}" type="presParOf" srcId="{DAAACFF8-B3DC-4AA1-8907-B06EF3EDECD1}" destId="{12521359-DE01-459F-8CF9-781231998CE6}" srcOrd="14" destOrd="0" presId="urn:microsoft.com/office/officeart/2005/8/layout/process5"/>
    <dgm:cxn modelId="{089491BF-1B1F-4991-BFFE-3C2AF7B6D540}" type="presParOf" srcId="{DAAACFF8-B3DC-4AA1-8907-B06EF3EDECD1}" destId="{3BDA1BBA-9910-4F58-BCEB-B18B11E8FC1C}" srcOrd="15" destOrd="0" presId="urn:microsoft.com/office/officeart/2005/8/layout/process5"/>
    <dgm:cxn modelId="{437F0E4E-9BD5-4481-BC71-F2B1D82A72A2}" type="presParOf" srcId="{3BDA1BBA-9910-4F58-BCEB-B18B11E8FC1C}" destId="{787B7FFA-7BFB-4E6D-BAF5-0F8F129EF754}" srcOrd="0" destOrd="0" presId="urn:microsoft.com/office/officeart/2005/8/layout/process5"/>
    <dgm:cxn modelId="{936F8CE5-ACF3-44F3-BD63-5DE29DFD3FE1}" type="presParOf" srcId="{DAAACFF8-B3DC-4AA1-8907-B06EF3EDECD1}" destId="{47F6443C-67A6-40FD-BF42-FED96BD76A81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129B05-DC4E-4A08-98B4-9F02BE459C75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FFA6A7F-7DFF-4D53-A2A6-5A1E5BD1719D}">
      <dgm:prSet phldrT="[Text]" custT="1"/>
      <dgm:spPr/>
      <dgm:t>
        <a:bodyPr/>
        <a:lstStyle/>
        <a:p>
          <a:pPr algn="ctr"/>
          <a:r>
            <a:rPr lang="fa-IR" sz="2400" smtClean="0">
              <a:solidFill>
                <a:schemeClr val="tx1"/>
              </a:solidFill>
              <a:cs typeface="B Nazanin" pitchFamily="2" charset="-78"/>
            </a:rPr>
            <a:t>۱- از نظر آماری ۴۵ درصد کل ابداعات را شامل می‌شود</a:t>
          </a:r>
          <a:endParaRPr lang="en-US" sz="2400" dirty="0">
            <a:solidFill>
              <a:schemeClr val="tx1"/>
            </a:solidFill>
            <a:cs typeface="B Nazanin" pitchFamily="2" charset="-78"/>
          </a:endParaRPr>
        </a:p>
      </dgm:t>
    </dgm:pt>
    <dgm:pt modelId="{000A8975-4302-499E-9F51-FD3D816662BD}" type="parTrans" cxnId="{E696BE17-5B12-473C-AB3B-1DFAF02BCFF9}">
      <dgm:prSet/>
      <dgm:spPr/>
      <dgm:t>
        <a:bodyPr/>
        <a:lstStyle/>
        <a:p>
          <a:endParaRPr lang="en-US"/>
        </a:p>
      </dgm:t>
    </dgm:pt>
    <dgm:pt modelId="{E0C6A182-63C1-4F70-81A5-B41FB8DB1081}" type="sibTrans" cxnId="{E696BE17-5B12-473C-AB3B-1DFAF02BCFF9}">
      <dgm:prSet/>
      <dgm:spPr/>
      <dgm:t>
        <a:bodyPr/>
        <a:lstStyle/>
        <a:p>
          <a:endParaRPr lang="en-US"/>
        </a:p>
      </dgm:t>
    </dgm:pt>
    <dgm:pt modelId="{07C355F9-1575-4071-90B8-C05ACCECBED9}">
      <dgm:prSet phldrT="[Text]" custT="1"/>
      <dgm:spPr/>
      <dgm:t>
        <a:bodyPr/>
        <a:lstStyle/>
        <a:p>
          <a:pPr algn="ctr"/>
          <a:r>
            <a:rPr lang="fa-IR" sz="2400" smtClean="0">
              <a:solidFill>
                <a:schemeClr val="tx1"/>
              </a:solidFill>
              <a:cs typeface="B Nazanin" pitchFamily="2" charset="-78"/>
            </a:rPr>
            <a:t>۲-اختراعات ثبت شده با انجام صد‌ها راه‌حل و سعی و خطا گزینش شده اند </a:t>
          </a:r>
          <a:endParaRPr lang="en-US" sz="2400" dirty="0">
            <a:solidFill>
              <a:schemeClr val="tx1"/>
            </a:solidFill>
            <a:cs typeface="B Nazanin" pitchFamily="2" charset="-78"/>
          </a:endParaRPr>
        </a:p>
      </dgm:t>
    </dgm:pt>
    <dgm:pt modelId="{392F445D-1E72-4E73-9D49-2103680E3AD8}" type="parTrans" cxnId="{14DA48D3-E1EA-4AE1-A96C-7828AEE87922}">
      <dgm:prSet/>
      <dgm:spPr/>
      <dgm:t>
        <a:bodyPr/>
        <a:lstStyle/>
        <a:p>
          <a:endParaRPr lang="en-US"/>
        </a:p>
      </dgm:t>
    </dgm:pt>
    <dgm:pt modelId="{98063D22-CA83-416A-8DCC-A4B26929C59C}" type="sibTrans" cxnId="{14DA48D3-E1EA-4AE1-A96C-7828AEE87922}">
      <dgm:prSet/>
      <dgm:spPr/>
      <dgm:t>
        <a:bodyPr/>
        <a:lstStyle/>
        <a:p>
          <a:endParaRPr lang="en-US"/>
        </a:p>
      </dgm:t>
    </dgm:pt>
    <dgm:pt modelId="{5B915842-F41B-474B-B5F2-ACA034B83D7D}">
      <dgm:prSet phldrT="[Text]" custT="1"/>
      <dgm:spPr/>
      <dgm:t>
        <a:bodyPr/>
        <a:lstStyle/>
        <a:p>
          <a:pPr algn="ctr"/>
          <a:r>
            <a:rPr lang="fa-IR" sz="2400" smtClean="0">
              <a:solidFill>
                <a:schemeClr val="tx1"/>
              </a:solidFill>
              <a:cs typeface="B Nazanin" pitchFamily="2" charset="-78"/>
            </a:rPr>
            <a:t>۳-برای رسیدن به آن به دانش یک تیم در یک حوزه تخصصی نیاز است </a:t>
          </a:r>
          <a:endParaRPr lang="en-US" sz="2400" dirty="0">
            <a:solidFill>
              <a:schemeClr val="tx1"/>
            </a:solidFill>
            <a:cs typeface="B Nazanin" pitchFamily="2" charset="-78"/>
          </a:endParaRPr>
        </a:p>
      </dgm:t>
    </dgm:pt>
    <dgm:pt modelId="{3C5EC5CC-7890-47B6-B81C-C9314D46EEC0}" type="parTrans" cxnId="{62A5C178-A846-4480-B1A4-DD07187C93A9}">
      <dgm:prSet/>
      <dgm:spPr/>
      <dgm:t>
        <a:bodyPr/>
        <a:lstStyle/>
        <a:p>
          <a:endParaRPr lang="en-US"/>
        </a:p>
      </dgm:t>
    </dgm:pt>
    <dgm:pt modelId="{37FA2ED5-411E-4B0B-829C-71F3F3DCDFF6}" type="sibTrans" cxnId="{62A5C178-A846-4480-B1A4-DD07187C93A9}">
      <dgm:prSet/>
      <dgm:spPr/>
      <dgm:t>
        <a:bodyPr/>
        <a:lstStyle/>
        <a:p>
          <a:endParaRPr lang="en-US"/>
        </a:p>
      </dgm:t>
    </dgm:pt>
    <dgm:pt modelId="{90C3E8EE-2DA5-462F-BE47-08B9FBFDCCF0}">
      <dgm:prSet phldrT="[Text]" custT="1"/>
      <dgm:spPr/>
      <dgm:t>
        <a:bodyPr/>
        <a:lstStyle/>
        <a:p>
          <a:pPr algn="ctr"/>
          <a:r>
            <a:rPr lang="fa-IR" sz="2400" smtClean="0">
              <a:solidFill>
                <a:schemeClr val="tx1"/>
              </a:solidFill>
              <a:cs typeface="B Nazanin" pitchFamily="2" charset="-78"/>
            </a:rPr>
            <a:t>۴-در</a:t>
          </a:r>
          <a:r>
            <a:rPr lang="fa-IR" sz="2400" baseline="0" smtClean="0">
              <a:solidFill>
                <a:schemeClr val="tx1"/>
              </a:solidFill>
              <a:cs typeface="B Nazanin" pitchFamily="2" charset="-78"/>
            </a:rPr>
            <a:t> این سطح ماده یا قطعه یا روش تغییر می‌کند اما ماهیت حفظ می‌شود </a:t>
          </a:r>
          <a:endParaRPr lang="en-US" sz="2400" dirty="0">
            <a:solidFill>
              <a:schemeClr val="tx1"/>
            </a:solidFill>
            <a:cs typeface="B Nazanin" pitchFamily="2" charset="-78"/>
          </a:endParaRPr>
        </a:p>
      </dgm:t>
    </dgm:pt>
    <dgm:pt modelId="{844E7BE4-BA1F-4FC0-90AA-F84C1AAF629D}" type="parTrans" cxnId="{015C93E8-70A6-4285-B8C7-3760F1DAD55D}">
      <dgm:prSet/>
      <dgm:spPr/>
      <dgm:t>
        <a:bodyPr/>
        <a:lstStyle/>
        <a:p>
          <a:endParaRPr lang="en-US"/>
        </a:p>
      </dgm:t>
    </dgm:pt>
    <dgm:pt modelId="{8D7F6AE7-FC8E-4863-AA49-FB4EA3B361AE}" type="sibTrans" cxnId="{015C93E8-70A6-4285-B8C7-3760F1DAD55D}">
      <dgm:prSet/>
      <dgm:spPr/>
      <dgm:t>
        <a:bodyPr/>
        <a:lstStyle/>
        <a:p>
          <a:endParaRPr lang="en-US"/>
        </a:p>
      </dgm:t>
    </dgm:pt>
    <dgm:pt modelId="{063EA595-26D9-46BD-88AD-2B0F17D926FF}">
      <dgm:prSet phldrT="[Text]" custT="1"/>
      <dgm:spPr/>
      <dgm:t>
        <a:bodyPr/>
        <a:lstStyle/>
        <a:p>
          <a:pPr algn="ctr"/>
          <a:r>
            <a:rPr lang="fa-IR" sz="2400" smtClean="0">
              <a:solidFill>
                <a:schemeClr val="tx1"/>
              </a:solidFill>
              <a:cs typeface="B Nazanin" pitchFamily="2" charset="-78"/>
            </a:rPr>
            <a:t>۵- در این سطح برای رسیدن به راه حل، یک تضاد تکنیکی  رفع می‌شود </a:t>
          </a:r>
          <a:endParaRPr lang="fa-IR" sz="2400" dirty="0" smtClean="0">
            <a:solidFill>
              <a:schemeClr val="tx1"/>
            </a:solidFill>
            <a:cs typeface="B Nazanin" pitchFamily="2" charset="-78"/>
          </a:endParaRPr>
        </a:p>
      </dgm:t>
    </dgm:pt>
    <dgm:pt modelId="{C9726032-D510-4488-9F2B-A65B7AC81A2C}" type="parTrans" cxnId="{63E47143-4888-4938-8226-D045963B1534}">
      <dgm:prSet/>
      <dgm:spPr/>
      <dgm:t>
        <a:bodyPr/>
        <a:lstStyle/>
        <a:p>
          <a:endParaRPr lang="en-US"/>
        </a:p>
      </dgm:t>
    </dgm:pt>
    <dgm:pt modelId="{CAA9730A-F425-4C91-80CD-4FA7F89E1852}" type="sibTrans" cxnId="{63E47143-4888-4938-8226-D045963B1534}">
      <dgm:prSet/>
      <dgm:spPr/>
      <dgm:t>
        <a:bodyPr/>
        <a:lstStyle/>
        <a:p>
          <a:endParaRPr lang="en-US"/>
        </a:p>
      </dgm:t>
    </dgm:pt>
    <dgm:pt modelId="{89E393F2-79D4-4B6F-812F-5B1F4AAF9891}" type="pres">
      <dgm:prSet presAssocID="{1F129B05-DC4E-4A08-98B4-9F02BE459C7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AC9416-76D8-48BB-A877-55D4852228F4}" type="pres">
      <dgm:prSet presAssocID="{DFFA6A7F-7DFF-4D53-A2A6-5A1E5BD1719D}" presName="parentLin" presStyleCnt="0"/>
      <dgm:spPr/>
      <dgm:t>
        <a:bodyPr/>
        <a:lstStyle/>
        <a:p>
          <a:endParaRPr lang="en-US"/>
        </a:p>
      </dgm:t>
    </dgm:pt>
    <dgm:pt modelId="{15D24369-B303-4923-B41A-AC0E7128B09E}" type="pres">
      <dgm:prSet presAssocID="{DFFA6A7F-7DFF-4D53-A2A6-5A1E5BD1719D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A2AAFD81-848A-4B8D-972E-655FE052E5F7}" type="pres">
      <dgm:prSet presAssocID="{DFFA6A7F-7DFF-4D53-A2A6-5A1E5BD1719D}" presName="parentText" presStyleLbl="node1" presStyleIdx="0" presStyleCnt="5" custScaleX="96368" custScaleY="2093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810B00-C28D-4751-84DD-CF4F17E57C3F}" type="pres">
      <dgm:prSet presAssocID="{DFFA6A7F-7DFF-4D53-A2A6-5A1E5BD1719D}" presName="negativeSpace" presStyleCnt="0"/>
      <dgm:spPr/>
      <dgm:t>
        <a:bodyPr/>
        <a:lstStyle/>
        <a:p>
          <a:endParaRPr lang="en-US"/>
        </a:p>
      </dgm:t>
    </dgm:pt>
    <dgm:pt modelId="{E7109108-1AA9-4F20-A2E3-137DA6397464}" type="pres">
      <dgm:prSet presAssocID="{DFFA6A7F-7DFF-4D53-A2A6-5A1E5BD1719D}" presName="childText" presStyleLbl="conFgAcc1" presStyleIdx="0" presStyleCnt="5" custScaleY="931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5CFC09-8F4B-467D-8575-DCC5655DDD20}" type="pres">
      <dgm:prSet presAssocID="{E0C6A182-63C1-4F70-81A5-B41FB8DB1081}" presName="spaceBetweenRectangles" presStyleCnt="0"/>
      <dgm:spPr/>
      <dgm:t>
        <a:bodyPr/>
        <a:lstStyle/>
        <a:p>
          <a:endParaRPr lang="en-US"/>
        </a:p>
      </dgm:t>
    </dgm:pt>
    <dgm:pt modelId="{972CA6E5-F4C7-4FE5-B2CB-2DA4833439B4}" type="pres">
      <dgm:prSet presAssocID="{07C355F9-1575-4071-90B8-C05ACCECBED9}" presName="parentLin" presStyleCnt="0"/>
      <dgm:spPr/>
      <dgm:t>
        <a:bodyPr/>
        <a:lstStyle/>
        <a:p>
          <a:endParaRPr lang="en-US"/>
        </a:p>
      </dgm:t>
    </dgm:pt>
    <dgm:pt modelId="{D7CE0BA8-4D26-4FB9-B7BB-D5AD7AE64748}" type="pres">
      <dgm:prSet presAssocID="{07C355F9-1575-4071-90B8-C05ACCECBED9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D34C0C8F-16C0-4DBF-A42D-9BF1887832CC}" type="pres">
      <dgm:prSet presAssocID="{07C355F9-1575-4071-90B8-C05ACCECBED9}" presName="parentText" presStyleLbl="node1" presStyleIdx="1" presStyleCnt="5" custScaleX="102847" custScaleY="19080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40B7A0-C851-4387-8E78-2AFAD25477B4}" type="pres">
      <dgm:prSet presAssocID="{07C355F9-1575-4071-90B8-C05ACCECBED9}" presName="negativeSpace" presStyleCnt="0"/>
      <dgm:spPr/>
      <dgm:t>
        <a:bodyPr/>
        <a:lstStyle/>
        <a:p>
          <a:endParaRPr lang="en-US"/>
        </a:p>
      </dgm:t>
    </dgm:pt>
    <dgm:pt modelId="{9429B1C5-6F8C-4AEE-9260-ABCA8D1AB0D5}" type="pres">
      <dgm:prSet presAssocID="{07C355F9-1575-4071-90B8-C05ACCECBED9}" presName="childText" presStyleLbl="conFgAcc1" presStyleIdx="1" presStyleCnt="5" custScaleY="931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FE4240-5DA1-4068-A7FE-0D2966C58F3D}" type="pres">
      <dgm:prSet presAssocID="{98063D22-CA83-416A-8DCC-A4B26929C59C}" presName="spaceBetweenRectangles" presStyleCnt="0"/>
      <dgm:spPr/>
      <dgm:t>
        <a:bodyPr/>
        <a:lstStyle/>
        <a:p>
          <a:endParaRPr lang="en-US"/>
        </a:p>
      </dgm:t>
    </dgm:pt>
    <dgm:pt modelId="{23ADF931-25DA-4006-B4B5-5E568A73F0B2}" type="pres">
      <dgm:prSet presAssocID="{5B915842-F41B-474B-B5F2-ACA034B83D7D}" presName="parentLin" presStyleCnt="0"/>
      <dgm:spPr/>
      <dgm:t>
        <a:bodyPr/>
        <a:lstStyle/>
        <a:p>
          <a:endParaRPr lang="en-US"/>
        </a:p>
      </dgm:t>
    </dgm:pt>
    <dgm:pt modelId="{66583810-1D42-4F2D-A164-EAE1229DC0EA}" type="pres">
      <dgm:prSet presAssocID="{5B915842-F41B-474B-B5F2-ACA034B83D7D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79AB8ABD-29C8-495D-A00E-9A5C89F046C9}" type="pres">
      <dgm:prSet presAssocID="{5B915842-F41B-474B-B5F2-ACA034B83D7D}" presName="parentText" presStyleLbl="node1" presStyleIdx="2" presStyleCnt="5" custScaleY="16454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2DF18-744E-438D-B7A4-8BF8D2147CEA}" type="pres">
      <dgm:prSet presAssocID="{5B915842-F41B-474B-B5F2-ACA034B83D7D}" presName="negativeSpace" presStyleCnt="0"/>
      <dgm:spPr/>
      <dgm:t>
        <a:bodyPr/>
        <a:lstStyle/>
        <a:p>
          <a:endParaRPr lang="en-US"/>
        </a:p>
      </dgm:t>
    </dgm:pt>
    <dgm:pt modelId="{0F32C800-7C73-42FE-A055-0042DC1F71FE}" type="pres">
      <dgm:prSet presAssocID="{5B915842-F41B-474B-B5F2-ACA034B83D7D}" presName="childText" presStyleLbl="conFgAcc1" presStyleIdx="2" presStyleCnt="5" custScaleY="931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EF2D8A-536A-4B91-8EB1-86F8157EEC54}" type="pres">
      <dgm:prSet presAssocID="{37FA2ED5-411E-4B0B-829C-71F3F3DCDFF6}" presName="spaceBetweenRectangles" presStyleCnt="0"/>
      <dgm:spPr/>
      <dgm:t>
        <a:bodyPr/>
        <a:lstStyle/>
        <a:p>
          <a:endParaRPr lang="en-US"/>
        </a:p>
      </dgm:t>
    </dgm:pt>
    <dgm:pt modelId="{8733A1E6-0553-4913-AED3-059377139965}" type="pres">
      <dgm:prSet presAssocID="{90C3E8EE-2DA5-462F-BE47-08B9FBFDCCF0}" presName="parentLin" presStyleCnt="0"/>
      <dgm:spPr/>
      <dgm:t>
        <a:bodyPr/>
        <a:lstStyle/>
        <a:p>
          <a:endParaRPr lang="en-US"/>
        </a:p>
      </dgm:t>
    </dgm:pt>
    <dgm:pt modelId="{DB7E70BA-4763-4739-9F99-9A8B7F3FA6BE}" type="pres">
      <dgm:prSet presAssocID="{90C3E8EE-2DA5-462F-BE47-08B9FBFDCCF0}" presName="parentLeftMargin" presStyleLbl="node1" presStyleIdx="2" presStyleCnt="5" custScaleY="164543"/>
      <dgm:spPr/>
      <dgm:t>
        <a:bodyPr/>
        <a:lstStyle/>
        <a:p>
          <a:endParaRPr lang="en-US"/>
        </a:p>
      </dgm:t>
    </dgm:pt>
    <dgm:pt modelId="{09E44B32-4B1E-4515-9145-D0730BD98084}" type="pres">
      <dgm:prSet presAssocID="{90C3E8EE-2DA5-462F-BE47-08B9FBFDCCF0}" presName="parentText" presStyleLbl="node1" presStyleIdx="3" presStyleCnt="5" custScaleX="98790" custScaleY="17764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4D1801-9547-492E-8534-378396BB0A47}" type="pres">
      <dgm:prSet presAssocID="{90C3E8EE-2DA5-462F-BE47-08B9FBFDCCF0}" presName="negativeSpace" presStyleCnt="0"/>
      <dgm:spPr/>
      <dgm:t>
        <a:bodyPr/>
        <a:lstStyle/>
        <a:p>
          <a:endParaRPr lang="en-US"/>
        </a:p>
      </dgm:t>
    </dgm:pt>
    <dgm:pt modelId="{7D275D23-B845-4086-AF6D-C4EF69E1F1D7}" type="pres">
      <dgm:prSet presAssocID="{90C3E8EE-2DA5-462F-BE47-08B9FBFDCCF0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0FDC26-9425-4AC8-BD5C-60EB22488B2F}" type="pres">
      <dgm:prSet presAssocID="{8D7F6AE7-FC8E-4863-AA49-FB4EA3B361AE}" presName="spaceBetweenRectangles" presStyleCnt="0"/>
      <dgm:spPr/>
      <dgm:t>
        <a:bodyPr/>
        <a:lstStyle/>
        <a:p>
          <a:endParaRPr lang="en-US"/>
        </a:p>
      </dgm:t>
    </dgm:pt>
    <dgm:pt modelId="{FABFD3DC-C014-4E26-85C0-86C15707B199}" type="pres">
      <dgm:prSet presAssocID="{063EA595-26D9-46BD-88AD-2B0F17D926FF}" presName="parentLin" presStyleCnt="0"/>
      <dgm:spPr/>
      <dgm:t>
        <a:bodyPr/>
        <a:lstStyle/>
        <a:p>
          <a:endParaRPr lang="en-US"/>
        </a:p>
      </dgm:t>
    </dgm:pt>
    <dgm:pt modelId="{EBA1BB1A-6192-47DF-BD6A-0C991BF64010}" type="pres">
      <dgm:prSet presAssocID="{063EA595-26D9-46BD-88AD-2B0F17D926FF}" presName="parentLeftMargin" presStyleLbl="node1" presStyleIdx="3" presStyleCnt="5" custScaleY="164543"/>
      <dgm:spPr/>
      <dgm:t>
        <a:bodyPr/>
        <a:lstStyle/>
        <a:p>
          <a:endParaRPr lang="en-US"/>
        </a:p>
      </dgm:t>
    </dgm:pt>
    <dgm:pt modelId="{2C8D0D9F-BA50-4995-A5DD-D5CB168F184F}" type="pres">
      <dgm:prSet presAssocID="{063EA595-26D9-46BD-88AD-2B0F17D926FF}" presName="parentText" presStyleLbl="node1" presStyleIdx="4" presStyleCnt="5" custScaleX="98790" custScaleY="15452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51541-B42A-4844-809D-0D86A4BB720E}" type="pres">
      <dgm:prSet presAssocID="{063EA595-26D9-46BD-88AD-2B0F17D926FF}" presName="negativeSpace" presStyleCnt="0"/>
      <dgm:spPr/>
      <dgm:t>
        <a:bodyPr/>
        <a:lstStyle/>
        <a:p>
          <a:endParaRPr lang="en-US"/>
        </a:p>
      </dgm:t>
    </dgm:pt>
    <dgm:pt modelId="{D792932C-8154-4E47-A4F9-243E6E478CDA}" type="pres">
      <dgm:prSet presAssocID="{063EA595-26D9-46BD-88AD-2B0F17D926FF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D840E8-DE6C-4E7A-A55C-7721764E3446}" type="presOf" srcId="{5B915842-F41B-474B-B5F2-ACA034B83D7D}" destId="{79AB8ABD-29C8-495D-A00E-9A5C89F046C9}" srcOrd="1" destOrd="0" presId="urn:microsoft.com/office/officeart/2005/8/layout/list1"/>
    <dgm:cxn modelId="{B2366F2A-5C28-4509-82DE-8430149EC32F}" type="presOf" srcId="{90C3E8EE-2DA5-462F-BE47-08B9FBFDCCF0}" destId="{DB7E70BA-4763-4739-9F99-9A8B7F3FA6BE}" srcOrd="0" destOrd="0" presId="urn:microsoft.com/office/officeart/2005/8/layout/list1"/>
    <dgm:cxn modelId="{015C93E8-70A6-4285-B8C7-3760F1DAD55D}" srcId="{1F129B05-DC4E-4A08-98B4-9F02BE459C75}" destId="{90C3E8EE-2DA5-462F-BE47-08B9FBFDCCF0}" srcOrd="3" destOrd="0" parTransId="{844E7BE4-BA1F-4FC0-90AA-F84C1AAF629D}" sibTransId="{8D7F6AE7-FC8E-4863-AA49-FB4EA3B361AE}"/>
    <dgm:cxn modelId="{48534FAC-2F67-42E8-BD2A-419D4120FC6C}" type="presOf" srcId="{07C355F9-1575-4071-90B8-C05ACCECBED9}" destId="{D7CE0BA8-4D26-4FB9-B7BB-D5AD7AE64748}" srcOrd="0" destOrd="0" presId="urn:microsoft.com/office/officeart/2005/8/layout/list1"/>
    <dgm:cxn modelId="{E696BE17-5B12-473C-AB3B-1DFAF02BCFF9}" srcId="{1F129B05-DC4E-4A08-98B4-9F02BE459C75}" destId="{DFFA6A7F-7DFF-4D53-A2A6-5A1E5BD1719D}" srcOrd="0" destOrd="0" parTransId="{000A8975-4302-499E-9F51-FD3D816662BD}" sibTransId="{E0C6A182-63C1-4F70-81A5-B41FB8DB1081}"/>
    <dgm:cxn modelId="{62A5C178-A846-4480-B1A4-DD07187C93A9}" srcId="{1F129B05-DC4E-4A08-98B4-9F02BE459C75}" destId="{5B915842-F41B-474B-B5F2-ACA034B83D7D}" srcOrd="2" destOrd="0" parTransId="{3C5EC5CC-7890-47B6-B81C-C9314D46EEC0}" sibTransId="{37FA2ED5-411E-4B0B-829C-71F3F3DCDFF6}"/>
    <dgm:cxn modelId="{216ECCA5-172A-4B99-B021-B78DCDBF82B0}" type="presOf" srcId="{DFFA6A7F-7DFF-4D53-A2A6-5A1E5BD1719D}" destId="{15D24369-B303-4923-B41A-AC0E7128B09E}" srcOrd="0" destOrd="0" presId="urn:microsoft.com/office/officeart/2005/8/layout/list1"/>
    <dgm:cxn modelId="{DD6F11EA-594A-4397-A3F8-CB1362EA24B9}" type="presOf" srcId="{1F129B05-DC4E-4A08-98B4-9F02BE459C75}" destId="{89E393F2-79D4-4B6F-812F-5B1F4AAF9891}" srcOrd="0" destOrd="0" presId="urn:microsoft.com/office/officeart/2005/8/layout/list1"/>
    <dgm:cxn modelId="{E9236CFB-1B07-4599-BFA7-89E79305ACE8}" type="presOf" srcId="{90C3E8EE-2DA5-462F-BE47-08B9FBFDCCF0}" destId="{09E44B32-4B1E-4515-9145-D0730BD98084}" srcOrd="1" destOrd="0" presId="urn:microsoft.com/office/officeart/2005/8/layout/list1"/>
    <dgm:cxn modelId="{1F02DF36-15A8-4740-B618-8EAAC4C1CE10}" type="presOf" srcId="{07C355F9-1575-4071-90B8-C05ACCECBED9}" destId="{D34C0C8F-16C0-4DBF-A42D-9BF1887832CC}" srcOrd="1" destOrd="0" presId="urn:microsoft.com/office/officeart/2005/8/layout/list1"/>
    <dgm:cxn modelId="{D8476394-1189-4B65-BD8B-B162A9B8B707}" type="presOf" srcId="{063EA595-26D9-46BD-88AD-2B0F17D926FF}" destId="{2C8D0D9F-BA50-4995-A5DD-D5CB168F184F}" srcOrd="1" destOrd="0" presId="urn:microsoft.com/office/officeart/2005/8/layout/list1"/>
    <dgm:cxn modelId="{6D659180-B11C-4DBF-94D9-BD721F89B25B}" type="presOf" srcId="{063EA595-26D9-46BD-88AD-2B0F17D926FF}" destId="{EBA1BB1A-6192-47DF-BD6A-0C991BF64010}" srcOrd="0" destOrd="0" presId="urn:microsoft.com/office/officeart/2005/8/layout/list1"/>
    <dgm:cxn modelId="{8E2E6FEC-271A-4C3C-A354-E3B070393376}" type="presOf" srcId="{DFFA6A7F-7DFF-4D53-A2A6-5A1E5BD1719D}" destId="{A2AAFD81-848A-4B8D-972E-655FE052E5F7}" srcOrd="1" destOrd="0" presId="urn:microsoft.com/office/officeart/2005/8/layout/list1"/>
    <dgm:cxn modelId="{14DA48D3-E1EA-4AE1-A96C-7828AEE87922}" srcId="{1F129B05-DC4E-4A08-98B4-9F02BE459C75}" destId="{07C355F9-1575-4071-90B8-C05ACCECBED9}" srcOrd="1" destOrd="0" parTransId="{392F445D-1E72-4E73-9D49-2103680E3AD8}" sibTransId="{98063D22-CA83-416A-8DCC-A4B26929C59C}"/>
    <dgm:cxn modelId="{A2BAB165-A1B3-450E-AD02-8705B6A0702D}" type="presOf" srcId="{5B915842-F41B-474B-B5F2-ACA034B83D7D}" destId="{66583810-1D42-4F2D-A164-EAE1229DC0EA}" srcOrd="0" destOrd="0" presId="urn:microsoft.com/office/officeart/2005/8/layout/list1"/>
    <dgm:cxn modelId="{63E47143-4888-4938-8226-D045963B1534}" srcId="{1F129B05-DC4E-4A08-98B4-9F02BE459C75}" destId="{063EA595-26D9-46BD-88AD-2B0F17D926FF}" srcOrd="4" destOrd="0" parTransId="{C9726032-D510-4488-9F2B-A65B7AC81A2C}" sibTransId="{CAA9730A-F425-4C91-80CD-4FA7F89E1852}"/>
    <dgm:cxn modelId="{B9B49037-8B93-4480-B3B7-CD0AB49DC618}" type="presParOf" srcId="{89E393F2-79D4-4B6F-812F-5B1F4AAF9891}" destId="{0CAC9416-76D8-48BB-A877-55D4852228F4}" srcOrd="0" destOrd="0" presId="urn:microsoft.com/office/officeart/2005/8/layout/list1"/>
    <dgm:cxn modelId="{2E599480-A67F-4CD4-B54B-33150E1505EA}" type="presParOf" srcId="{0CAC9416-76D8-48BB-A877-55D4852228F4}" destId="{15D24369-B303-4923-B41A-AC0E7128B09E}" srcOrd="0" destOrd="0" presId="urn:microsoft.com/office/officeart/2005/8/layout/list1"/>
    <dgm:cxn modelId="{7BEA2990-20B1-4A40-B894-55B7FA4FFE80}" type="presParOf" srcId="{0CAC9416-76D8-48BB-A877-55D4852228F4}" destId="{A2AAFD81-848A-4B8D-972E-655FE052E5F7}" srcOrd="1" destOrd="0" presId="urn:microsoft.com/office/officeart/2005/8/layout/list1"/>
    <dgm:cxn modelId="{649B9B17-8AF7-484B-BBD3-53F2D0E6D4F0}" type="presParOf" srcId="{89E393F2-79D4-4B6F-812F-5B1F4AAF9891}" destId="{B2810B00-C28D-4751-84DD-CF4F17E57C3F}" srcOrd="1" destOrd="0" presId="urn:microsoft.com/office/officeart/2005/8/layout/list1"/>
    <dgm:cxn modelId="{C85C5A99-CFAF-4A26-A88D-EE64B88129F0}" type="presParOf" srcId="{89E393F2-79D4-4B6F-812F-5B1F4AAF9891}" destId="{E7109108-1AA9-4F20-A2E3-137DA6397464}" srcOrd="2" destOrd="0" presId="urn:microsoft.com/office/officeart/2005/8/layout/list1"/>
    <dgm:cxn modelId="{4AF35C25-7BA4-4B02-B6FC-F0827328FEF1}" type="presParOf" srcId="{89E393F2-79D4-4B6F-812F-5B1F4AAF9891}" destId="{C65CFC09-8F4B-467D-8575-DCC5655DDD20}" srcOrd="3" destOrd="0" presId="urn:microsoft.com/office/officeart/2005/8/layout/list1"/>
    <dgm:cxn modelId="{6553E696-CC3A-4B4C-BE24-744D98A7E97F}" type="presParOf" srcId="{89E393F2-79D4-4B6F-812F-5B1F4AAF9891}" destId="{972CA6E5-F4C7-4FE5-B2CB-2DA4833439B4}" srcOrd="4" destOrd="0" presId="urn:microsoft.com/office/officeart/2005/8/layout/list1"/>
    <dgm:cxn modelId="{0E934F99-002D-411C-A796-2ADD5BD6FD1D}" type="presParOf" srcId="{972CA6E5-F4C7-4FE5-B2CB-2DA4833439B4}" destId="{D7CE0BA8-4D26-4FB9-B7BB-D5AD7AE64748}" srcOrd="0" destOrd="0" presId="urn:microsoft.com/office/officeart/2005/8/layout/list1"/>
    <dgm:cxn modelId="{A4A301AC-D779-44FC-88EB-2902474EF586}" type="presParOf" srcId="{972CA6E5-F4C7-4FE5-B2CB-2DA4833439B4}" destId="{D34C0C8F-16C0-4DBF-A42D-9BF1887832CC}" srcOrd="1" destOrd="0" presId="urn:microsoft.com/office/officeart/2005/8/layout/list1"/>
    <dgm:cxn modelId="{4171A646-04F4-41ED-8A46-ACCD2740A403}" type="presParOf" srcId="{89E393F2-79D4-4B6F-812F-5B1F4AAF9891}" destId="{2B40B7A0-C851-4387-8E78-2AFAD25477B4}" srcOrd="5" destOrd="0" presId="urn:microsoft.com/office/officeart/2005/8/layout/list1"/>
    <dgm:cxn modelId="{E1BE3624-C7DD-4F2D-ABF4-3C0F74283632}" type="presParOf" srcId="{89E393F2-79D4-4B6F-812F-5B1F4AAF9891}" destId="{9429B1C5-6F8C-4AEE-9260-ABCA8D1AB0D5}" srcOrd="6" destOrd="0" presId="urn:microsoft.com/office/officeart/2005/8/layout/list1"/>
    <dgm:cxn modelId="{383BC900-D103-491C-B98F-1C017127B6BB}" type="presParOf" srcId="{89E393F2-79D4-4B6F-812F-5B1F4AAF9891}" destId="{ECFE4240-5DA1-4068-A7FE-0D2966C58F3D}" srcOrd="7" destOrd="0" presId="urn:microsoft.com/office/officeart/2005/8/layout/list1"/>
    <dgm:cxn modelId="{999469B0-6826-45EB-A1DE-DAC254D7984D}" type="presParOf" srcId="{89E393F2-79D4-4B6F-812F-5B1F4AAF9891}" destId="{23ADF931-25DA-4006-B4B5-5E568A73F0B2}" srcOrd="8" destOrd="0" presId="urn:microsoft.com/office/officeart/2005/8/layout/list1"/>
    <dgm:cxn modelId="{E3B1DA1B-CA48-4CEE-A59C-E8F7571C2965}" type="presParOf" srcId="{23ADF931-25DA-4006-B4B5-5E568A73F0B2}" destId="{66583810-1D42-4F2D-A164-EAE1229DC0EA}" srcOrd="0" destOrd="0" presId="urn:microsoft.com/office/officeart/2005/8/layout/list1"/>
    <dgm:cxn modelId="{8D1DC0EE-DCF6-4570-AF6C-944EE7F97321}" type="presParOf" srcId="{23ADF931-25DA-4006-B4B5-5E568A73F0B2}" destId="{79AB8ABD-29C8-495D-A00E-9A5C89F046C9}" srcOrd="1" destOrd="0" presId="urn:microsoft.com/office/officeart/2005/8/layout/list1"/>
    <dgm:cxn modelId="{B161CA53-3F4A-47C2-81FE-A009BF509436}" type="presParOf" srcId="{89E393F2-79D4-4B6F-812F-5B1F4AAF9891}" destId="{3962DF18-744E-438D-B7A4-8BF8D2147CEA}" srcOrd="9" destOrd="0" presId="urn:microsoft.com/office/officeart/2005/8/layout/list1"/>
    <dgm:cxn modelId="{3FE77D4C-AC22-46A1-A11B-0AF5F774A75A}" type="presParOf" srcId="{89E393F2-79D4-4B6F-812F-5B1F4AAF9891}" destId="{0F32C800-7C73-42FE-A055-0042DC1F71FE}" srcOrd="10" destOrd="0" presId="urn:microsoft.com/office/officeart/2005/8/layout/list1"/>
    <dgm:cxn modelId="{A57186C4-98D5-4361-816C-DD323F2AB00D}" type="presParOf" srcId="{89E393F2-79D4-4B6F-812F-5B1F4AAF9891}" destId="{37EF2D8A-536A-4B91-8EB1-86F8157EEC54}" srcOrd="11" destOrd="0" presId="urn:microsoft.com/office/officeart/2005/8/layout/list1"/>
    <dgm:cxn modelId="{D5311032-FA80-41D9-B02B-379324AAB8B3}" type="presParOf" srcId="{89E393F2-79D4-4B6F-812F-5B1F4AAF9891}" destId="{8733A1E6-0553-4913-AED3-059377139965}" srcOrd="12" destOrd="0" presId="urn:microsoft.com/office/officeart/2005/8/layout/list1"/>
    <dgm:cxn modelId="{0F0BE890-DDE7-45DB-A5A0-5967F775BBE3}" type="presParOf" srcId="{8733A1E6-0553-4913-AED3-059377139965}" destId="{DB7E70BA-4763-4739-9F99-9A8B7F3FA6BE}" srcOrd="0" destOrd="0" presId="urn:microsoft.com/office/officeart/2005/8/layout/list1"/>
    <dgm:cxn modelId="{835A0F6F-6914-4AD6-9043-63EB17C281B6}" type="presParOf" srcId="{8733A1E6-0553-4913-AED3-059377139965}" destId="{09E44B32-4B1E-4515-9145-D0730BD98084}" srcOrd="1" destOrd="0" presId="urn:microsoft.com/office/officeart/2005/8/layout/list1"/>
    <dgm:cxn modelId="{49C76E88-9EA0-407E-A698-ABCD691EB1FE}" type="presParOf" srcId="{89E393F2-79D4-4B6F-812F-5B1F4AAF9891}" destId="{FC4D1801-9547-492E-8534-378396BB0A47}" srcOrd="13" destOrd="0" presId="urn:microsoft.com/office/officeart/2005/8/layout/list1"/>
    <dgm:cxn modelId="{434B382C-EFE2-4A6E-8EA7-62AEC8CEE3CA}" type="presParOf" srcId="{89E393F2-79D4-4B6F-812F-5B1F4AAF9891}" destId="{7D275D23-B845-4086-AF6D-C4EF69E1F1D7}" srcOrd="14" destOrd="0" presId="urn:microsoft.com/office/officeart/2005/8/layout/list1"/>
    <dgm:cxn modelId="{3D83B142-F9CC-41FC-8BB5-777977F695CD}" type="presParOf" srcId="{89E393F2-79D4-4B6F-812F-5B1F4AAF9891}" destId="{CD0FDC26-9425-4AC8-BD5C-60EB22488B2F}" srcOrd="15" destOrd="0" presId="urn:microsoft.com/office/officeart/2005/8/layout/list1"/>
    <dgm:cxn modelId="{FC4A4537-7E41-4205-BD89-6A8FD49F96B5}" type="presParOf" srcId="{89E393F2-79D4-4B6F-812F-5B1F4AAF9891}" destId="{FABFD3DC-C014-4E26-85C0-86C15707B199}" srcOrd="16" destOrd="0" presId="urn:microsoft.com/office/officeart/2005/8/layout/list1"/>
    <dgm:cxn modelId="{C4EBFDE9-FCD2-4D29-BC5C-D5F5523950B0}" type="presParOf" srcId="{FABFD3DC-C014-4E26-85C0-86C15707B199}" destId="{EBA1BB1A-6192-47DF-BD6A-0C991BF64010}" srcOrd="0" destOrd="0" presId="urn:microsoft.com/office/officeart/2005/8/layout/list1"/>
    <dgm:cxn modelId="{AAE8B4FB-D228-438B-83FF-997505CE753A}" type="presParOf" srcId="{FABFD3DC-C014-4E26-85C0-86C15707B199}" destId="{2C8D0D9F-BA50-4995-A5DD-D5CB168F184F}" srcOrd="1" destOrd="0" presId="urn:microsoft.com/office/officeart/2005/8/layout/list1"/>
    <dgm:cxn modelId="{BC11E3AC-CE8F-4165-A2C2-813E872B5304}" type="presParOf" srcId="{89E393F2-79D4-4B6F-812F-5B1F4AAF9891}" destId="{E1951541-B42A-4844-809D-0D86A4BB720E}" srcOrd="17" destOrd="0" presId="urn:microsoft.com/office/officeart/2005/8/layout/list1"/>
    <dgm:cxn modelId="{B57B3346-5807-493A-B552-B3FC5698FBBD}" type="presParOf" srcId="{89E393F2-79D4-4B6F-812F-5B1F4AAF9891}" destId="{D792932C-8154-4E47-A4F9-243E6E478CD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65E582-E75E-4BD8-AB1A-E16B499A7C8B}" type="doc">
      <dgm:prSet loTypeId="urn:microsoft.com/office/officeart/2005/8/layout/pyramid2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5F6D281E-0C20-4712-94AF-BF94967903AA}">
      <dgm:prSet phldrT="[Text]" custT="1"/>
      <dgm:spPr/>
      <dgm:t>
        <a:bodyPr/>
        <a:lstStyle/>
        <a:p>
          <a:r>
            <a:rPr lang="fa-IR" sz="2400" dirty="0" smtClean="0">
              <a:cs typeface="B Nazanin" pitchFamily="2" charset="-78"/>
            </a:rPr>
            <a:t>مساله را فرموله کنید</a:t>
          </a:r>
          <a:endParaRPr lang="en-US" sz="2400" dirty="0">
            <a:cs typeface="B Nazanin" pitchFamily="2" charset="-78"/>
          </a:endParaRPr>
        </a:p>
      </dgm:t>
    </dgm:pt>
    <dgm:pt modelId="{8A1C7111-91E3-49F1-B9FA-0B34B1E7DB40}" type="parTrans" cxnId="{7B9D7843-7D2D-4342-A5E5-C4E2A4856512}">
      <dgm:prSet/>
      <dgm:spPr/>
      <dgm:t>
        <a:bodyPr/>
        <a:lstStyle/>
        <a:p>
          <a:endParaRPr lang="en-US"/>
        </a:p>
      </dgm:t>
    </dgm:pt>
    <dgm:pt modelId="{1779EB61-E31A-408B-A5CF-8C3A78E84BAD}" type="sibTrans" cxnId="{7B9D7843-7D2D-4342-A5E5-C4E2A4856512}">
      <dgm:prSet/>
      <dgm:spPr/>
      <dgm:t>
        <a:bodyPr/>
        <a:lstStyle/>
        <a:p>
          <a:endParaRPr lang="en-US"/>
        </a:p>
      </dgm:t>
    </dgm:pt>
    <dgm:pt modelId="{C34E2B8A-985B-4EA6-9941-AD26CE2D872B}">
      <dgm:prSet phldrT="[Text]" custT="1"/>
      <dgm:spPr/>
      <dgm:t>
        <a:bodyPr/>
        <a:lstStyle/>
        <a:p>
          <a:r>
            <a:rPr lang="fa-IR" sz="2400" dirty="0" smtClean="0">
              <a:cs typeface="B Nazanin" pitchFamily="2" charset="-78"/>
            </a:rPr>
            <a:t>مساله را به یک مدل تبدیل کنید</a:t>
          </a:r>
          <a:endParaRPr lang="en-US" sz="2400" dirty="0">
            <a:cs typeface="B Nazanin" pitchFamily="2" charset="-78"/>
          </a:endParaRPr>
        </a:p>
      </dgm:t>
    </dgm:pt>
    <dgm:pt modelId="{34333475-E19D-48E6-9A14-55DA818224B5}" type="parTrans" cxnId="{09BCE263-C9C7-4483-BA0B-3A30AE242247}">
      <dgm:prSet/>
      <dgm:spPr/>
      <dgm:t>
        <a:bodyPr/>
        <a:lstStyle/>
        <a:p>
          <a:endParaRPr lang="en-US"/>
        </a:p>
      </dgm:t>
    </dgm:pt>
    <dgm:pt modelId="{F4C96582-17D7-4389-B746-DC89056949F1}" type="sibTrans" cxnId="{09BCE263-C9C7-4483-BA0B-3A30AE242247}">
      <dgm:prSet/>
      <dgm:spPr/>
      <dgm:t>
        <a:bodyPr/>
        <a:lstStyle/>
        <a:p>
          <a:endParaRPr lang="en-US"/>
        </a:p>
      </dgm:t>
    </dgm:pt>
    <dgm:pt modelId="{79DF3661-52C1-4FDA-9A97-1F449F014F99}">
      <dgm:prSet phldrT="[Text]" custT="1"/>
      <dgm:spPr/>
      <dgm:t>
        <a:bodyPr/>
        <a:lstStyle/>
        <a:p>
          <a:r>
            <a:rPr lang="fa-IR" sz="2400" dirty="0" smtClean="0">
              <a:cs typeface="B Nazanin" pitchFamily="2" charset="-78"/>
            </a:rPr>
            <a:t>مدل را تجزیه و تحلیل کنید</a:t>
          </a:r>
          <a:endParaRPr lang="en-US" sz="2400" dirty="0">
            <a:cs typeface="B Nazanin" pitchFamily="2" charset="-78"/>
          </a:endParaRPr>
        </a:p>
      </dgm:t>
    </dgm:pt>
    <dgm:pt modelId="{F4063AFF-3B41-4202-BB94-0628F12B924C}" type="parTrans" cxnId="{7D8B601E-E7F8-4495-94D5-164C8E0B71F7}">
      <dgm:prSet/>
      <dgm:spPr/>
      <dgm:t>
        <a:bodyPr/>
        <a:lstStyle/>
        <a:p>
          <a:endParaRPr lang="en-US"/>
        </a:p>
      </dgm:t>
    </dgm:pt>
    <dgm:pt modelId="{886E33E6-9621-4D41-9FBA-F653E0D13E97}" type="sibTrans" cxnId="{7D8B601E-E7F8-4495-94D5-164C8E0B71F7}">
      <dgm:prSet/>
      <dgm:spPr/>
      <dgm:t>
        <a:bodyPr/>
        <a:lstStyle/>
        <a:p>
          <a:endParaRPr lang="en-US"/>
        </a:p>
      </dgm:t>
    </dgm:pt>
    <dgm:pt modelId="{65E6487E-394F-482D-A44E-7C591F6F9B14}">
      <dgm:prSet phldrT="[Text]" custT="1"/>
      <dgm:spPr/>
      <dgm:t>
        <a:bodyPr/>
        <a:lstStyle/>
        <a:p>
          <a:r>
            <a:rPr lang="fa-IR" sz="2400" dirty="0" smtClean="0">
              <a:cs typeface="B Nazanin" pitchFamily="2" charset="-78"/>
            </a:rPr>
            <a:t>تناقضات فیزیکی را حل کنید</a:t>
          </a:r>
          <a:endParaRPr lang="en-US" sz="2400" dirty="0">
            <a:cs typeface="B Nazanin" pitchFamily="2" charset="-78"/>
          </a:endParaRPr>
        </a:p>
      </dgm:t>
    </dgm:pt>
    <dgm:pt modelId="{6CD37148-0DF0-40CD-8A5E-AA8AA6F24ED8}" type="parTrans" cxnId="{04E18CC0-C2F2-46D1-91AD-D74E1D7EE800}">
      <dgm:prSet/>
      <dgm:spPr/>
      <dgm:t>
        <a:bodyPr/>
        <a:lstStyle/>
        <a:p>
          <a:endParaRPr lang="en-US"/>
        </a:p>
      </dgm:t>
    </dgm:pt>
    <dgm:pt modelId="{B83A4115-8AA8-474B-A95B-9E6915369ED4}" type="sibTrans" cxnId="{04E18CC0-C2F2-46D1-91AD-D74E1D7EE800}">
      <dgm:prSet/>
      <dgm:spPr/>
      <dgm:t>
        <a:bodyPr/>
        <a:lstStyle/>
        <a:p>
          <a:endParaRPr lang="en-US"/>
        </a:p>
      </dgm:t>
    </dgm:pt>
    <dgm:pt modelId="{4DA253CC-378D-4C57-9F34-619BE0AC9F06}">
      <dgm:prSet phldrT="[Text]" custT="1"/>
      <dgm:spPr/>
      <dgm:t>
        <a:bodyPr/>
        <a:lstStyle/>
        <a:p>
          <a:r>
            <a:rPr lang="fa-IR" sz="2400" dirty="0" smtClean="0">
              <a:cs typeface="B Nazanin" pitchFamily="2" charset="-78"/>
            </a:rPr>
            <a:t>راه حل ایده آل را فرموله کنید </a:t>
          </a:r>
          <a:endParaRPr lang="en-US" sz="2400" dirty="0">
            <a:cs typeface="B Nazanin" pitchFamily="2" charset="-78"/>
          </a:endParaRPr>
        </a:p>
      </dgm:t>
    </dgm:pt>
    <dgm:pt modelId="{347F409E-D818-43A6-9501-02513C7CCD32}" type="parTrans" cxnId="{D0EF534F-37F6-4076-99E1-C1EA99C22799}">
      <dgm:prSet/>
      <dgm:spPr/>
      <dgm:t>
        <a:bodyPr/>
        <a:lstStyle/>
        <a:p>
          <a:endParaRPr lang="en-US"/>
        </a:p>
      </dgm:t>
    </dgm:pt>
    <dgm:pt modelId="{DB54B50A-E3C1-4865-814F-016C5C431467}" type="sibTrans" cxnId="{D0EF534F-37F6-4076-99E1-C1EA99C22799}">
      <dgm:prSet/>
      <dgm:spPr/>
      <dgm:t>
        <a:bodyPr/>
        <a:lstStyle/>
        <a:p>
          <a:endParaRPr lang="en-US"/>
        </a:p>
      </dgm:t>
    </dgm:pt>
    <dgm:pt modelId="{0F09DA7C-1F82-4AEB-A829-68D5F0ACAC7C}" type="pres">
      <dgm:prSet presAssocID="{8665E582-E75E-4BD8-AB1A-E16B499A7C8B}" presName="compositeShape" presStyleCnt="0">
        <dgm:presLayoutVars>
          <dgm:dir/>
          <dgm:resizeHandles/>
        </dgm:presLayoutVars>
      </dgm:prSet>
      <dgm:spPr/>
    </dgm:pt>
    <dgm:pt modelId="{6F3F34DC-E217-4EE6-A0D4-D7EE4572CFD1}" type="pres">
      <dgm:prSet presAssocID="{8665E582-E75E-4BD8-AB1A-E16B499A7C8B}" presName="pyramid" presStyleLbl="node1" presStyleIdx="0" presStyleCnt="1"/>
      <dgm:spPr/>
    </dgm:pt>
    <dgm:pt modelId="{0248BD53-6068-4122-B17B-D4051335C674}" type="pres">
      <dgm:prSet presAssocID="{8665E582-E75E-4BD8-AB1A-E16B499A7C8B}" presName="theList" presStyleCnt="0"/>
      <dgm:spPr/>
    </dgm:pt>
    <dgm:pt modelId="{D28267A7-E2A9-4127-A697-B9086CD8EAC8}" type="pres">
      <dgm:prSet presAssocID="{5F6D281E-0C20-4712-94AF-BF94967903AA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16CE5E-796F-4B54-A37A-00BDA090BE1E}" type="pres">
      <dgm:prSet presAssocID="{5F6D281E-0C20-4712-94AF-BF94967903AA}" presName="aSpace" presStyleCnt="0"/>
      <dgm:spPr/>
    </dgm:pt>
    <dgm:pt modelId="{36810BCB-0C88-4338-B66F-6F7DB9AF9021}" type="pres">
      <dgm:prSet presAssocID="{C34E2B8A-985B-4EA6-9941-AD26CE2D872B}" presName="aNode" presStyleLbl="fgAcc1" presStyleIdx="1" presStyleCnt="5">
        <dgm:presLayoutVars>
          <dgm:bulletEnabled val="1"/>
        </dgm:presLayoutVars>
      </dgm:prSet>
      <dgm:spPr/>
    </dgm:pt>
    <dgm:pt modelId="{67B02224-15EA-480C-8FDC-622774BFD7EC}" type="pres">
      <dgm:prSet presAssocID="{C34E2B8A-985B-4EA6-9941-AD26CE2D872B}" presName="aSpace" presStyleCnt="0"/>
      <dgm:spPr/>
    </dgm:pt>
    <dgm:pt modelId="{EAEFBB67-5615-4B91-9E06-51E47FA15256}" type="pres">
      <dgm:prSet presAssocID="{79DF3661-52C1-4FDA-9A97-1F449F014F99}" presName="aNode" presStyleLbl="fgAcc1" presStyleIdx="2" presStyleCnt="5">
        <dgm:presLayoutVars>
          <dgm:bulletEnabled val="1"/>
        </dgm:presLayoutVars>
      </dgm:prSet>
      <dgm:spPr/>
    </dgm:pt>
    <dgm:pt modelId="{DA26B2FA-0E22-4157-9364-57202C587951}" type="pres">
      <dgm:prSet presAssocID="{79DF3661-52C1-4FDA-9A97-1F449F014F99}" presName="aSpace" presStyleCnt="0"/>
      <dgm:spPr/>
    </dgm:pt>
    <dgm:pt modelId="{447E0DD7-F785-4D5D-A9DB-50DF9600CAC7}" type="pres">
      <dgm:prSet presAssocID="{65E6487E-394F-482D-A44E-7C591F6F9B14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3A7D83-BDA3-441A-AA59-A76CC6D00225}" type="pres">
      <dgm:prSet presAssocID="{65E6487E-394F-482D-A44E-7C591F6F9B14}" presName="aSpace" presStyleCnt="0"/>
      <dgm:spPr/>
    </dgm:pt>
    <dgm:pt modelId="{799EAA3F-F86F-4574-92C5-25C9DF5EEFB0}" type="pres">
      <dgm:prSet presAssocID="{4DA253CC-378D-4C57-9F34-619BE0AC9F06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42879-5ABB-4459-B6EF-E7BCEC2863DF}" type="pres">
      <dgm:prSet presAssocID="{4DA253CC-378D-4C57-9F34-619BE0AC9F06}" presName="aSpace" presStyleCnt="0"/>
      <dgm:spPr/>
    </dgm:pt>
  </dgm:ptLst>
  <dgm:cxnLst>
    <dgm:cxn modelId="{70080699-4783-4BD2-B0B0-2A048F09D9D5}" type="presOf" srcId="{79DF3661-52C1-4FDA-9A97-1F449F014F99}" destId="{EAEFBB67-5615-4B91-9E06-51E47FA15256}" srcOrd="0" destOrd="0" presId="urn:microsoft.com/office/officeart/2005/8/layout/pyramid2"/>
    <dgm:cxn modelId="{427966B8-1393-4F1C-8D89-5A509746C808}" type="presOf" srcId="{4DA253CC-378D-4C57-9F34-619BE0AC9F06}" destId="{799EAA3F-F86F-4574-92C5-25C9DF5EEFB0}" srcOrd="0" destOrd="0" presId="urn:microsoft.com/office/officeart/2005/8/layout/pyramid2"/>
    <dgm:cxn modelId="{04E18CC0-C2F2-46D1-91AD-D74E1D7EE800}" srcId="{8665E582-E75E-4BD8-AB1A-E16B499A7C8B}" destId="{65E6487E-394F-482D-A44E-7C591F6F9B14}" srcOrd="3" destOrd="0" parTransId="{6CD37148-0DF0-40CD-8A5E-AA8AA6F24ED8}" sibTransId="{B83A4115-8AA8-474B-A95B-9E6915369ED4}"/>
    <dgm:cxn modelId="{245083B2-4DD7-43B8-BA45-0C5720F34D67}" type="presOf" srcId="{5F6D281E-0C20-4712-94AF-BF94967903AA}" destId="{D28267A7-E2A9-4127-A697-B9086CD8EAC8}" srcOrd="0" destOrd="0" presId="urn:microsoft.com/office/officeart/2005/8/layout/pyramid2"/>
    <dgm:cxn modelId="{7B9D7843-7D2D-4342-A5E5-C4E2A4856512}" srcId="{8665E582-E75E-4BD8-AB1A-E16B499A7C8B}" destId="{5F6D281E-0C20-4712-94AF-BF94967903AA}" srcOrd="0" destOrd="0" parTransId="{8A1C7111-91E3-49F1-B9FA-0B34B1E7DB40}" sibTransId="{1779EB61-E31A-408B-A5CF-8C3A78E84BAD}"/>
    <dgm:cxn modelId="{6DD3A9CC-D6DF-4539-B0FA-FD6333BCA47C}" type="presOf" srcId="{65E6487E-394F-482D-A44E-7C591F6F9B14}" destId="{447E0DD7-F785-4D5D-A9DB-50DF9600CAC7}" srcOrd="0" destOrd="0" presId="urn:microsoft.com/office/officeart/2005/8/layout/pyramid2"/>
    <dgm:cxn modelId="{2297C1BF-7521-459E-8C72-4C654A79300A}" type="presOf" srcId="{8665E582-E75E-4BD8-AB1A-E16B499A7C8B}" destId="{0F09DA7C-1F82-4AEB-A829-68D5F0ACAC7C}" srcOrd="0" destOrd="0" presId="urn:microsoft.com/office/officeart/2005/8/layout/pyramid2"/>
    <dgm:cxn modelId="{09BCE263-C9C7-4483-BA0B-3A30AE242247}" srcId="{8665E582-E75E-4BD8-AB1A-E16B499A7C8B}" destId="{C34E2B8A-985B-4EA6-9941-AD26CE2D872B}" srcOrd="1" destOrd="0" parTransId="{34333475-E19D-48E6-9A14-55DA818224B5}" sibTransId="{F4C96582-17D7-4389-B746-DC89056949F1}"/>
    <dgm:cxn modelId="{EDDFAE85-87A2-4E61-A0DB-7862DCB437E9}" type="presOf" srcId="{C34E2B8A-985B-4EA6-9941-AD26CE2D872B}" destId="{36810BCB-0C88-4338-B66F-6F7DB9AF9021}" srcOrd="0" destOrd="0" presId="urn:microsoft.com/office/officeart/2005/8/layout/pyramid2"/>
    <dgm:cxn modelId="{D0EF534F-37F6-4076-99E1-C1EA99C22799}" srcId="{8665E582-E75E-4BD8-AB1A-E16B499A7C8B}" destId="{4DA253CC-378D-4C57-9F34-619BE0AC9F06}" srcOrd="4" destOrd="0" parTransId="{347F409E-D818-43A6-9501-02513C7CCD32}" sibTransId="{DB54B50A-E3C1-4865-814F-016C5C431467}"/>
    <dgm:cxn modelId="{7D8B601E-E7F8-4495-94D5-164C8E0B71F7}" srcId="{8665E582-E75E-4BD8-AB1A-E16B499A7C8B}" destId="{79DF3661-52C1-4FDA-9A97-1F449F014F99}" srcOrd="2" destOrd="0" parTransId="{F4063AFF-3B41-4202-BB94-0628F12B924C}" sibTransId="{886E33E6-9621-4D41-9FBA-F653E0D13E97}"/>
    <dgm:cxn modelId="{E04AA651-4700-4A2B-8C7A-EE1F515B2097}" type="presParOf" srcId="{0F09DA7C-1F82-4AEB-A829-68D5F0ACAC7C}" destId="{6F3F34DC-E217-4EE6-A0D4-D7EE4572CFD1}" srcOrd="0" destOrd="0" presId="urn:microsoft.com/office/officeart/2005/8/layout/pyramid2"/>
    <dgm:cxn modelId="{93FD57A7-57A0-4FCF-8761-597BA37DBF08}" type="presParOf" srcId="{0F09DA7C-1F82-4AEB-A829-68D5F0ACAC7C}" destId="{0248BD53-6068-4122-B17B-D4051335C674}" srcOrd="1" destOrd="0" presId="urn:microsoft.com/office/officeart/2005/8/layout/pyramid2"/>
    <dgm:cxn modelId="{30768BD3-234C-4366-BABF-6BCD28E123D7}" type="presParOf" srcId="{0248BD53-6068-4122-B17B-D4051335C674}" destId="{D28267A7-E2A9-4127-A697-B9086CD8EAC8}" srcOrd="0" destOrd="0" presId="urn:microsoft.com/office/officeart/2005/8/layout/pyramid2"/>
    <dgm:cxn modelId="{4DA22921-F1E2-4AE2-8E79-03CA3D60E687}" type="presParOf" srcId="{0248BD53-6068-4122-B17B-D4051335C674}" destId="{C716CE5E-796F-4B54-A37A-00BDA090BE1E}" srcOrd="1" destOrd="0" presId="urn:microsoft.com/office/officeart/2005/8/layout/pyramid2"/>
    <dgm:cxn modelId="{3E5BE83C-FEEA-4093-8ABB-E194310187AA}" type="presParOf" srcId="{0248BD53-6068-4122-B17B-D4051335C674}" destId="{36810BCB-0C88-4338-B66F-6F7DB9AF9021}" srcOrd="2" destOrd="0" presId="urn:microsoft.com/office/officeart/2005/8/layout/pyramid2"/>
    <dgm:cxn modelId="{07B972F6-572B-46E8-BE09-20947A0982CB}" type="presParOf" srcId="{0248BD53-6068-4122-B17B-D4051335C674}" destId="{67B02224-15EA-480C-8FDC-622774BFD7EC}" srcOrd="3" destOrd="0" presId="urn:microsoft.com/office/officeart/2005/8/layout/pyramid2"/>
    <dgm:cxn modelId="{8D9FB43C-4A4F-4E44-81A4-B112DEFACEA4}" type="presParOf" srcId="{0248BD53-6068-4122-B17B-D4051335C674}" destId="{EAEFBB67-5615-4B91-9E06-51E47FA15256}" srcOrd="4" destOrd="0" presId="urn:microsoft.com/office/officeart/2005/8/layout/pyramid2"/>
    <dgm:cxn modelId="{0AA9D242-658C-4A16-A65F-834ABE49CAE2}" type="presParOf" srcId="{0248BD53-6068-4122-B17B-D4051335C674}" destId="{DA26B2FA-0E22-4157-9364-57202C587951}" srcOrd="5" destOrd="0" presId="urn:microsoft.com/office/officeart/2005/8/layout/pyramid2"/>
    <dgm:cxn modelId="{E3634108-07C5-4B02-B8E1-90E6A225ED9B}" type="presParOf" srcId="{0248BD53-6068-4122-B17B-D4051335C674}" destId="{447E0DD7-F785-4D5D-A9DB-50DF9600CAC7}" srcOrd="6" destOrd="0" presId="urn:microsoft.com/office/officeart/2005/8/layout/pyramid2"/>
    <dgm:cxn modelId="{7ABF3978-79F6-4317-850C-256D60049112}" type="presParOf" srcId="{0248BD53-6068-4122-B17B-D4051335C674}" destId="{6E3A7D83-BDA3-441A-AA59-A76CC6D00225}" srcOrd="7" destOrd="0" presId="urn:microsoft.com/office/officeart/2005/8/layout/pyramid2"/>
    <dgm:cxn modelId="{6FCB3D7A-584C-47DF-AAF5-E22A3DFF71A4}" type="presParOf" srcId="{0248BD53-6068-4122-B17B-D4051335C674}" destId="{799EAA3F-F86F-4574-92C5-25C9DF5EEFB0}" srcOrd="8" destOrd="0" presId="urn:microsoft.com/office/officeart/2005/8/layout/pyramid2"/>
    <dgm:cxn modelId="{C51DB734-F219-4CB7-A97E-2CBC681478E0}" type="presParOf" srcId="{0248BD53-6068-4122-B17B-D4051335C674}" destId="{0E742879-5ABB-4459-B6EF-E7BCEC2863DF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gm:drawing xmlns:dgm="http://schemas.openxmlformats.org/drawingml/2006/diagram" xmlns:a="http://schemas.openxmlformats.org/drawingml/2006/main">
  <dsp:spTree xmlns:dsp="http://schemas.microsoft.com/office/drawing/2008/diagram">
    <dsp:nvGrpSpPr>
      <dsp:cNvPr id="0" name=""/>
      <dsp:cNvGrpSpPr/>
    </dsp:nvGrpSpPr>
    <dsp:grpSpPr/>
    <dsp:sp modelId="{C8E643D3-25D5-4DD4-B346-C15AD7F4966B}" macro="" textlink="">
      <dsp:nvSpPr>
        <dsp:cNvPr id="0" name=""/>
        <dsp:cNvSpPr/>
      </dsp:nvSpPr>
      <dsp:spPr>
        <a:xfrm>
          <a:off x="0" y="0"/>
          <a:ext cx="5566192" cy="14454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/>
              </a:solidFill>
            </a:rPr>
            <a:t>خلاقیت پیدایی و تولید یک اندیشه و فکر نو است 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0" y="0"/>
        <a:ext cx="4091136" cy="1445424"/>
      </dsp:txXfrm>
    </dsp:sp>
    <dsp:sp modelId="{8C52BAC1-4FB4-40AE-AC97-5AE9F8964A7F}" macro="" textlink="">
      <dsp:nvSpPr>
        <dsp:cNvPr id="0" name=""/>
        <dsp:cNvSpPr/>
      </dsp:nvSpPr>
      <dsp:spPr>
        <a:xfrm>
          <a:off x="491134" y="1686328"/>
          <a:ext cx="5566192" cy="144542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/>
              </a:solidFill>
            </a:rPr>
            <a:t>در حالیکه نو آوری عملی ساختن آن اندیشه و فکر است 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491134" y="1686328"/>
        <a:ext cx="4135532" cy="1445424"/>
      </dsp:txXfrm>
    </dsp:sp>
    <dsp:sp modelId="{5BA0DED7-2D90-4195-A4E4-FCB48CFDD0FA}" macro="" textlink="">
      <dsp:nvSpPr>
        <dsp:cNvPr id="0" name=""/>
        <dsp:cNvSpPr/>
      </dsp:nvSpPr>
      <dsp:spPr>
        <a:xfrm>
          <a:off x="982269" y="3372657"/>
          <a:ext cx="5566192" cy="144542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/>
              </a:solidFill>
            </a:rPr>
            <a:t>همان‌گونه که از تعا‌ریف فوق نتیجه می‌شود خلاقیت لازمه‌ی نوآوری است، خلاقیت بستر رشد و پیدایی نوآوری است.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982269" y="3372657"/>
        <a:ext cx="4135532" cy="1445424"/>
      </dsp:txXfrm>
    </dsp:sp>
    <dsp:sp modelId="{650E49BF-E07E-46A1-9652-6DC3A590C6D8}" macro="" textlink="">
      <dsp:nvSpPr>
        <dsp:cNvPr id="0" name=""/>
        <dsp:cNvSpPr/>
      </dsp:nvSpPr>
      <dsp:spPr>
        <a:xfrm>
          <a:off x="4626666" y="1096113"/>
          <a:ext cx="939525" cy="93952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/>
        </a:p>
      </dsp:txBody>
      <dsp:txXfrm>
        <a:off x="4626666" y="1096113"/>
        <a:ext cx="939525" cy="939525"/>
      </dsp:txXfrm>
    </dsp:sp>
    <dsp:sp modelId="{8F802B59-D62E-4B1F-8A7E-D6D1D4576043}" macro="" textlink="">
      <dsp:nvSpPr>
        <dsp:cNvPr id="0" name=""/>
        <dsp:cNvSpPr/>
      </dsp:nvSpPr>
      <dsp:spPr>
        <a:xfrm>
          <a:off x="5117801" y="2772806"/>
          <a:ext cx="939525" cy="93952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/>
        </a:p>
      </dsp:txBody>
      <dsp:txXfrm>
        <a:off x="5117801" y="2772806"/>
        <a:ext cx="939525" cy="939525"/>
      </dsp:txXfrm>
    </dsp:sp>
  </dsp:spTree>
</dgm:drawing>
</file>

<file path=ppt/diagrams/drawing2.xml><?xml version="1.0" encoding="utf-8"?>
<dgm:drawing xmlns:dgm="http://schemas.openxmlformats.org/drawingml/2006/diagram" xmlns:a="http://schemas.openxmlformats.org/drawingml/2006/main">
  <dsp:spTree xmlns:dsp="http://schemas.microsoft.com/office/drawing/2008/diagram">
    <dsp:nvGrpSpPr>
      <dsp:cNvPr id="0" name=""/>
      <dsp:cNvGrpSpPr/>
    </dsp:nvGrpSpPr>
    <dsp:grpSpPr/>
    <dsp:sp modelId="{B2F2A0DA-A2F9-4876-9A22-D8BF17433552}" macro="" textlink="">
      <dsp:nvSpPr>
        <dsp:cNvPr id="0" name=""/>
        <dsp:cNvSpPr/>
      </dsp:nvSpPr>
      <dsp:spPr>
        <a:xfrm>
          <a:off x="1577446" y="649056"/>
          <a:ext cx="3965073" cy="3965073"/>
        </a:xfrm>
        <a:prstGeom prst="blockArc">
          <a:avLst>
            <a:gd name="adj1" fmla="val 11880000"/>
            <a:gd name="adj2" fmla="val 16200000"/>
            <a:gd name="adj3" fmla="val 4640"/>
          </a:avLst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6581C-BB91-4FA7-9658-6B8899A1263B}" macro="" textlink="">
      <dsp:nvSpPr>
        <dsp:cNvPr id="0" name=""/>
        <dsp:cNvSpPr/>
      </dsp:nvSpPr>
      <dsp:spPr>
        <a:xfrm>
          <a:off x="1577446" y="649056"/>
          <a:ext cx="3965073" cy="3965073"/>
        </a:xfrm>
        <a:prstGeom prst="blockArc">
          <a:avLst>
            <a:gd name="adj1" fmla="val 7560000"/>
            <a:gd name="adj2" fmla="val 11880000"/>
            <a:gd name="adj3" fmla="val 4640"/>
          </a:avLst>
        </a:prstGeom>
        <a:solidFill>
          <a:schemeClr val="accent3">
            <a:hueOff val="-12619828"/>
            <a:satOff val="-6489"/>
            <a:lumOff val="-279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5E9314-679B-4FE9-BD7D-F0DE21D4CA06}" macro="" textlink="">
      <dsp:nvSpPr>
        <dsp:cNvPr id="0" name=""/>
        <dsp:cNvSpPr/>
      </dsp:nvSpPr>
      <dsp:spPr>
        <a:xfrm>
          <a:off x="1577446" y="649056"/>
          <a:ext cx="3965073" cy="3965073"/>
        </a:xfrm>
        <a:prstGeom prst="blockArc">
          <a:avLst>
            <a:gd name="adj1" fmla="val 3240000"/>
            <a:gd name="adj2" fmla="val 7560000"/>
            <a:gd name="adj3" fmla="val 4640"/>
          </a:avLst>
        </a:prstGeom>
        <a:solidFill>
          <a:schemeClr val="accent3">
            <a:hueOff val="-8413219"/>
            <a:satOff val="-4326"/>
            <a:lumOff val="-18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03CE42-97B5-4DB9-AAAF-270C72A3E967}" macro="" textlink="">
      <dsp:nvSpPr>
        <dsp:cNvPr id="0" name=""/>
        <dsp:cNvSpPr/>
      </dsp:nvSpPr>
      <dsp:spPr>
        <a:xfrm>
          <a:off x="1577446" y="649056"/>
          <a:ext cx="3965073" cy="3965073"/>
        </a:xfrm>
        <a:prstGeom prst="blockArc">
          <a:avLst>
            <a:gd name="adj1" fmla="val 20520000"/>
            <a:gd name="adj2" fmla="val 3240000"/>
            <a:gd name="adj3" fmla="val 4640"/>
          </a:avLst>
        </a:prstGeom>
        <a:solidFill>
          <a:schemeClr val="accent3">
            <a:hueOff val="-4206610"/>
            <a:satOff val="-2163"/>
            <a:lumOff val="-93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DF9C2D-0731-4567-B445-E507310740AF}" macro="" textlink="">
      <dsp:nvSpPr>
        <dsp:cNvPr id="0" name=""/>
        <dsp:cNvSpPr/>
      </dsp:nvSpPr>
      <dsp:spPr>
        <a:xfrm>
          <a:off x="1577446" y="649056"/>
          <a:ext cx="3965073" cy="3965073"/>
        </a:xfrm>
        <a:prstGeom prst="blockArc">
          <a:avLst>
            <a:gd name="adj1" fmla="val 16200000"/>
            <a:gd name="adj2" fmla="val 20520000"/>
            <a:gd name="adj3" fmla="val 46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CF0B2-261D-40DB-8F41-CFBCC0E58841}" macro="" textlink="">
      <dsp:nvSpPr>
        <dsp:cNvPr id="0" name=""/>
        <dsp:cNvSpPr/>
      </dsp:nvSpPr>
      <dsp:spPr>
        <a:xfrm>
          <a:off x="2647389" y="1719000"/>
          <a:ext cx="1825186" cy="18251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400" kern="1200" smtClean="0">
              <a:solidFill>
                <a:schemeClr val="tx1"/>
              </a:solidFill>
              <a:cs typeface="B Nazanin" pitchFamily="2" charset="-78"/>
            </a:rPr>
            <a:t>فرایند نوآوری</a:t>
          </a:r>
          <a:endParaRPr lang="en-US" sz="3400" kern="1200" dirty="0">
            <a:solidFill>
              <a:schemeClr val="tx1"/>
            </a:solidFill>
            <a:cs typeface="B Nazanin" pitchFamily="2" charset="-78"/>
          </a:endParaRPr>
        </a:p>
      </dsp:txBody>
      <dsp:txXfrm>
        <a:off x="2647389" y="1719000"/>
        <a:ext cx="1825186" cy="1825186"/>
      </dsp:txXfrm>
    </dsp:sp>
    <dsp:sp modelId="{BE66EC6C-FF6B-4C93-83E4-F86AD84EBD07}" macro="" textlink="">
      <dsp:nvSpPr>
        <dsp:cNvPr id="0" name=""/>
        <dsp:cNvSpPr/>
      </dsp:nvSpPr>
      <dsp:spPr>
        <a:xfrm>
          <a:off x="2619372" y="-197028"/>
          <a:ext cx="1881221" cy="178416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kern="1200" smtClean="0">
              <a:solidFill>
                <a:schemeClr val="tx1"/>
              </a:solidFill>
              <a:cs typeface="B Nazanin" pitchFamily="2" charset="-78"/>
            </a:rPr>
            <a:t>نیاز</a:t>
          </a:r>
          <a:endParaRPr lang="en-US" sz="3600" kern="1200" dirty="0">
            <a:solidFill>
              <a:schemeClr val="tx1"/>
            </a:solidFill>
            <a:cs typeface="B Nazanin" pitchFamily="2" charset="-78"/>
          </a:endParaRPr>
        </a:p>
      </dsp:txBody>
      <dsp:txXfrm>
        <a:off x="2619372" y="-197028"/>
        <a:ext cx="1881221" cy="1784160"/>
      </dsp:txXfrm>
    </dsp:sp>
    <dsp:sp modelId="{E02A3411-0450-4057-A4E0-C6933110FDF6}" macro="" textlink="">
      <dsp:nvSpPr>
        <dsp:cNvPr id="0" name=""/>
        <dsp:cNvSpPr/>
      </dsp:nvSpPr>
      <dsp:spPr>
        <a:xfrm>
          <a:off x="4408788" y="1216348"/>
          <a:ext cx="1985910" cy="1633642"/>
        </a:xfrm>
        <a:prstGeom prst="ellipse">
          <a:avLst/>
        </a:prstGeom>
        <a:solidFill>
          <a:schemeClr val="accent3">
            <a:hueOff val="-4206610"/>
            <a:satOff val="-2163"/>
            <a:lumOff val="-9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solidFill>
                <a:schemeClr val="tx1"/>
              </a:solidFill>
              <a:cs typeface="B Nazanin" pitchFamily="2" charset="-78"/>
            </a:rPr>
            <a:t>نظر یا ایده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400" kern="1200" dirty="0" smtClean="0">
            <a:solidFill>
              <a:schemeClr val="tx1"/>
            </a:solidFill>
            <a:cs typeface="B Nazanin" pitchFamily="2" charset="-78"/>
          </a:endParaRPr>
        </a:p>
      </dsp:txBody>
      <dsp:txXfrm>
        <a:off x="4408788" y="1216348"/>
        <a:ext cx="1985910" cy="1633642"/>
      </dsp:txXfrm>
    </dsp:sp>
    <dsp:sp modelId="{87DA6844-5150-4E37-A6E8-E3D036EA9B49}" macro="" textlink="">
      <dsp:nvSpPr>
        <dsp:cNvPr id="0" name=""/>
        <dsp:cNvSpPr/>
      </dsp:nvSpPr>
      <dsp:spPr>
        <a:xfrm>
          <a:off x="3705298" y="3381468"/>
          <a:ext cx="1985910" cy="1633642"/>
        </a:xfrm>
        <a:prstGeom prst="ellipse">
          <a:avLst/>
        </a:prstGeom>
        <a:solidFill>
          <a:schemeClr val="accent3">
            <a:hueOff val="-8413219"/>
            <a:satOff val="-4326"/>
            <a:lumOff val="-1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400" kern="1200" smtClean="0">
            <a:solidFill>
              <a:schemeClr val="tx1"/>
            </a:solidFill>
            <a:cs typeface="B Nazanin" pitchFamily="2" charset="-78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solidFill>
                <a:schemeClr val="tx1"/>
              </a:solidFill>
              <a:cs typeface="B Nazanin" pitchFamily="2" charset="-78"/>
            </a:rPr>
            <a:t>پذیرفتن یا تطبیق</a:t>
          </a:r>
          <a:endParaRPr lang="fa-IR" sz="2400" kern="1200" dirty="0" smtClean="0">
            <a:solidFill>
              <a:schemeClr val="tx1"/>
            </a:solidFill>
            <a:cs typeface="B Nazanin" pitchFamily="2" charset="-78"/>
          </a:endParaRPr>
        </a:p>
      </dsp:txBody>
      <dsp:txXfrm>
        <a:off x="3705298" y="3381468"/>
        <a:ext cx="1985910" cy="1633642"/>
      </dsp:txXfrm>
    </dsp:sp>
    <dsp:sp modelId="{10537EF5-E438-40A7-A2A1-831FFB52A97A}" macro="" textlink="">
      <dsp:nvSpPr>
        <dsp:cNvPr id="0" name=""/>
        <dsp:cNvSpPr/>
      </dsp:nvSpPr>
      <dsp:spPr>
        <a:xfrm>
          <a:off x="1428756" y="3381468"/>
          <a:ext cx="1985910" cy="1633642"/>
        </a:xfrm>
        <a:prstGeom prst="ellipse">
          <a:avLst/>
        </a:prstGeom>
        <a:solidFill>
          <a:schemeClr val="accent3">
            <a:hueOff val="-12619828"/>
            <a:satOff val="-6489"/>
            <a:lumOff val="-27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solidFill>
                <a:schemeClr val="tx1"/>
              </a:solidFill>
              <a:cs typeface="B Nazanin" pitchFamily="2" charset="-78"/>
            </a:rPr>
            <a:t>مرحله اجرا</a:t>
          </a:r>
          <a:endParaRPr lang="en-US" sz="2400" kern="1200" dirty="0">
            <a:solidFill>
              <a:schemeClr val="tx1"/>
            </a:solidFill>
            <a:cs typeface="B Nazanin" pitchFamily="2" charset="-78"/>
          </a:endParaRPr>
        </a:p>
      </dsp:txBody>
      <dsp:txXfrm>
        <a:off x="1428756" y="3381468"/>
        <a:ext cx="1985910" cy="1633642"/>
      </dsp:txXfrm>
    </dsp:sp>
    <dsp:sp modelId="{28ED8620-0B36-40DB-B339-E865C26F0734}" macro="" textlink="">
      <dsp:nvSpPr>
        <dsp:cNvPr id="0" name=""/>
        <dsp:cNvSpPr/>
      </dsp:nvSpPr>
      <dsp:spPr>
        <a:xfrm>
          <a:off x="725266" y="1216348"/>
          <a:ext cx="1985910" cy="1633642"/>
        </a:xfrm>
        <a:prstGeom prst="ellipse">
          <a:avLst/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solidFill>
                <a:schemeClr val="tx1"/>
              </a:solidFill>
              <a:cs typeface="B Nazanin" pitchFamily="2" charset="-78"/>
            </a:rPr>
            <a:t>منابع </a:t>
          </a:r>
          <a:endParaRPr lang="en-US" sz="2400" kern="1200" dirty="0">
            <a:solidFill>
              <a:schemeClr val="tx1"/>
            </a:solidFill>
            <a:cs typeface="B Nazanin" pitchFamily="2" charset="-78"/>
          </a:endParaRPr>
        </a:p>
      </dsp:txBody>
      <dsp:txXfrm>
        <a:off x="725266" y="1216348"/>
        <a:ext cx="1985910" cy="1633642"/>
      </dsp:txXfrm>
    </dsp:sp>
  </dsp:spTree>
</dgm:drawing>
</file>

<file path=ppt/diagrams/drawing3.xml><?xml version="1.0" encoding="utf-8"?>
<dgm:drawing xmlns:dgm="http://schemas.openxmlformats.org/drawingml/2006/diagram" xmlns:a="http://schemas.openxmlformats.org/drawingml/2006/main">
  <dsp:spTree xmlns:dsp="http://schemas.microsoft.com/office/drawing/2008/diagram">
    <dsp:nvGrpSpPr>
      <dsp:cNvPr id="0" name=""/>
      <dsp:cNvGrpSpPr/>
    </dsp:nvGrpSpPr>
    <dsp:grpSpPr/>
    <dsp:sp modelId="{CB22943E-AF34-455C-A923-CF1534BD63A6}" macro="" textlink="">
      <dsp:nvSpPr>
        <dsp:cNvPr id="0" name=""/>
        <dsp:cNvSpPr/>
      </dsp:nvSpPr>
      <dsp:spPr>
        <a:xfrm>
          <a:off x="48346" y="2999"/>
          <a:ext cx="1948499" cy="11690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smtClean="0">
              <a:cs typeface="B Nazanin" pitchFamily="2" charset="-78"/>
            </a:rPr>
            <a:t>نوآوری بنیادی</a:t>
          </a:r>
          <a:endParaRPr lang="en-US" sz="2000" b="1" kern="1200" dirty="0">
            <a:cs typeface="B Nazanin" pitchFamily="2" charset="-78"/>
          </a:endParaRPr>
        </a:p>
      </dsp:txBody>
      <dsp:txXfrm>
        <a:off x="48346" y="2999"/>
        <a:ext cx="1948499" cy="1169099"/>
      </dsp:txXfrm>
    </dsp:sp>
    <dsp:sp modelId="{B5708690-0F4F-4056-8703-2760DBC49650}" macro="" textlink="">
      <dsp:nvSpPr>
        <dsp:cNvPr id="0" name=""/>
        <dsp:cNvSpPr/>
      </dsp:nvSpPr>
      <dsp:spPr>
        <a:xfrm>
          <a:off x="2168313" y="345935"/>
          <a:ext cx="413081" cy="4832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2168313" y="345935"/>
        <a:ext cx="413081" cy="483227"/>
      </dsp:txXfrm>
    </dsp:sp>
    <dsp:sp modelId="{C8E46DE9-48E7-4FBA-8E9A-D3414BDD3F52}" macro="" textlink="">
      <dsp:nvSpPr>
        <dsp:cNvPr id="0" name=""/>
        <dsp:cNvSpPr/>
      </dsp:nvSpPr>
      <dsp:spPr>
        <a:xfrm>
          <a:off x="2776245" y="2999"/>
          <a:ext cx="1948499" cy="1169099"/>
        </a:xfrm>
        <a:prstGeom prst="roundRect">
          <a:avLst>
            <a:gd name="adj" fmla="val 10000"/>
          </a:avLst>
        </a:prstGeom>
        <a:solidFill>
          <a:schemeClr val="accent3">
            <a:hueOff val="-2103305"/>
            <a:satOff val="-1082"/>
            <a:lumOff val="-466"/>
            <a:alphaOff val="0"/>
          </a:scheme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Nazanin" pitchFamily="2" charset="-78"/>
            </a:rPr>
            <a:t>نوآوری مبتنی بر توسعه عملکرد محصول</a:t>
          </a:r>
          <a:endParaRPr lang="en-US" sz="2000" b="1" kern="1200" dirty="0">
            <a:cs typeface="B Nazanin" pitchFamily="2" charset="-78"/>
          </a:endParaRPr>
        </a:p>
      </dsp:txBody>
      <dsp:txXfrm>
        <a:off x="2776245" y="2999"/>
        <a:ext cx="1948499" cy="1169099"/>
      </dsp:txXfrm>
    </dsp:sp>
    <dsp:sp modelId="{B47C00A9-9E69-407D-99F7-87E8B1AFEC63}" macro="" textlink="">
      <dsp:nvSpPr>
        <dsp:cNvPr id="0" name=""/>
        <dsp:cNvSpPr/>
      </dsp:nvSpPr>
      <dsp:spPr>
        <a:xfrm>
          <a:off x="4896212" y="345935"/>
          <a:ext cx="413081" cy="4832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2403777"/>
            <a:satOff val="-1236"/>
            <a:lumOff val="-53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4896212" y="345935"/>
        <a:ext cx="413081" cy="483227"/>
      </dsp:txXfrm>
    </dsp:sp>
    <dsp:sp modelId="{3DF1AEF1-6B06-41FA-8F2E-8011837C1498}" macro="" textlink="">
      <dsp:nvSpPr>
        <dsp:cNvPr id="0" name=""/>
        <dsp:cNvSpPr/>
      </dsp:nvSpPr>
      <dsp:spPr>
        <a:xfrm>
          <a:off x="5504144" y="2999"/>
          <a:ext cx="1948499" cy="1169099"/>
        </a:xfrm>
        <a:prstGeom prst="roundRect">
          <a:avLst>
            <a:gd name="adj" fmla="val 10000"/>
          </a:avLst>
        </a:prstGeom>
        <a:solidFill>
          <a:schemeClr val="accent3">
            <a:hueOff val="-4206610"/>
            <a:satOff val="-2163"/>
            <a:lumOff val="-931"/>
            <a:alphaOff val="0"/>
          </a:scheme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Nazanin" pitchFamily="2" charset="-78"/>
            </a:rPr>
            <a:t>نوآوری مبتنی بر ساختار فن‌آوری</a:t>
          </a:r>
          <a:endParaRPr lang="en-US" sz="2000" b="1" kern="1200" dirty="0">
            <a:cs typeface="B Nazanin" pitchFamily="2" charset="-78"/>
          </a:endParaRPr>
        </a:p>
      </dsp:txBody>
      <dsp:txXfrm>
        <a:off x="5504144" y="2999"/>
        <a:ext cx="1948499" cy="1169099"/>
      </dsp:txXfrm>
    </dsp:sp>
    <dsp:sp modelId="{E98467BF-E1D4-4326-B09B-5CA3C07BC6B9}" macro="" textlink="">
      <dsp:nvSpPr>
        <dsp:cNvPr id="0" name=""/>
        <dsp:cNvSpPr/>
      </dsp:nvSpPr>
      <dsp:spPr>
        <a:xfrm rot="5400000">
          <a:off x="6271853" y="1308494"/>
          <a:ext cx="413081" cy="4832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4807554"/>
            <a:satOff val="-2472"/>
            <a:lumOff val="-106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5400000">
        <a:off x="6271853" y="1308494"/>
        <a:ext cx="413081" cy="483227"/>
      </dsp:txXfrm>
    </dsp:sp>
    <dsp:sp modelId="{239BE222-632B-40E3-B049-84E1AD109ABE}" macro="" textlink="">
      <dsp:nvSpPr>
        <dsp:cNvPr id="0" name=""/>
        <dsp:cNvSpPr/>
      </dsp:nvSpPr>
      <dsp:spPr>
        <a:xfrm>
          <a:off x="5504144" y="1951499"/>
          <a:ext cx="1948499" cy="1169099"/>
        </a:xfrm>
        <a:prstGeom prst="roundRect">
          <a:avLst>
            <a:gd name="adj" fmla="val 10000"/>
          </a:avLst>
        </a:prstGeom>
        <a:solidFill>
          <a:schemeClr val="accent3">
            <a:hueOff val="-6309914"/>
            <a:satOff val="-3245"/>
            <a:lumOff val="-1397"/>
            <a:alphaOff val="0"/>
          </a:scheme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Nazanin" pitchFamily="2" charset="-78"/>
            </a:rPr>
            <a:t>نوآوری در زمینه نام محصول و شهرت آن برچسب کالا</a:t>
          </a:r>
          <a:endParaRPr lang="en-US" sz="2000" b="1" kern="1200" dirty="0">
            <a:cs typeface="B Nazanin" pitchFamily="2" charset="-78"/>
          </a:endParaRPr>
        </a:p>
      </dsp:txBody>
      <dsp:txXfrm>
        <a:off x="5504144" y="1951499"/>
        <a:ext cx="1948499" cy="1169099"/>
      </dsp:txXfrm>
    </dsp:sp>
    <dsp:sp modelId="{EC2A4A91-51FF-48E2-AA5E-3832B0553DD1}" macro="" textlink="">
      <dsp:nvSpPr>
        <dsp:cNvPr id="0" name=""/>
        <dsp:cNvSpPr/>
      </dsp:nvSpPr>
      <dsp:spPr>
        <a:xfrm rot="10800000">
          <a:off x="4919594" y="2294435"/>
          <a:ext cx="413081" cy="4832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7211331"/>
            <a:satOff val="-3708"/>
            <a:lumOff val="-15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4919594" y="2294435"/>
        <a:ext cx="413081" cy="483227"/>
      </dsp:txXfrm>
    </dsp:sp>
    <dsp:sp modelId="{914480D8-9F69-47E4-BB23-D3117FEAE1C3}" macro="" textlink="">
      <dsp:nvSpPr>
        <dsp:cNvPr id="0" name=""/>
        <dsp:cNvSpPr/>
      </dsp:nvSpPr>
      <dsp:spPr>
        <a:xfrm>
          <a:off x="2776245" y="1951499"/>
          <a:ext cx="1948499" cy="1169099"/>
        </a:xfrm>
        <a:prstGeom prst="roundRect">
          <a:avLst>
            <a:gd name="adj" fmla="val 10000"/>
          </a:avLst>
        </a:prstGeom>
        <a:solidFill>
          <a:schemeClr val="accent3">
            <a:hueOff val="-8413219"/>
            <a:satOff val="-4326"/>
            <a:lumOff val="-1863"/>
            <a:alphaOff val="0"/>
          </a:scheme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smtClean="0">
              <a:cs typeface="B Nazanin" pitchFamily="2" charset="-78"/>
            </a:rPr>
            <a:t>نوآوری در فرآیند</a:t>
          </a:r>
          <a:endParaRPr lang="en-US" sz="2000" b="1" kern="1200" dirty="0">
            <a:cs typeface="B Nazanin" pitchFamily="2" charset="-78"/>
          </a:endParaRPr>
        </a:p>
      </dsp:txBody>
      <dsp:txXfrm>
        <a:off x="2776245" y="1951499"/>
        <a:ext cx="1948499" cy="1169099"/>
      </dsp:txXfrm>
    </dsp:sp>
    <dsp:sp modelId="{08B67E17-41F4-4CB6-8E90-4177E9821359}" macro="" textlink="">
      <dsp:nvSpPr>
        <dsp:cNvPr id="0" name=""/>
        <dsp:cNvSpPr/>
      </dsp:nvSpPr>
      <dsp:spPr>
        <a:xfrm rot="10800000">
          <a:off x="2191695" y="2294435"/>
          <a:ext cx="413081" cy="4832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9615108"/>
            <a:satOff val="-4944"/>
            <a:lumOff val="-21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2191695" y="2294435"/>
        <a:ext cx="413081" cy="483227"/>
      </dsp:txXfrm>
    </dsp:sp>
    <dsp:sp modelId="{A50B8074-6720-4AA3-9418-668DF82EC7B2}" macro="" textlink="">
      <dsp:nvSpPr>
        <dsp:cNvPr id="0" name=""/>
        <dsp:cNvSpPr/>
      </dsp:nvSpPr>
      <dsp:spPr>
        <a:xfrm>
          <a:off x="48346" y="1951499"/>
          <a:ext cx="1948499" cy="1169099"/>
        </a:xfrm>
        <a:prstGeom prst="roundRect">
          <a:avLst>
            <a:gd name="adj" fmla="val 10000"/>
          </a:avLst>
        </a:prstGeom>
        <a:solidFill>
          <a:schemeClr val="accent3">
            <a:hueOff val="-10516524"/>
            <a:satOff val="-5408"/>
            <a:lumOff val="-2328"/>
            <a:alphaOff val="0"/>
          </a:scheme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smtClean="0">
              <a:cs typeface="B Nazanin" pitchFamily="2" charset="-78"/>
            </a:rPr>
            <a:t>نوآوریی در طراحی</a:t>
          </a:r>
          <a:endParaRPr lang="en-US" sz="2000" b="1" kern="1200" dirty="0">
            <a:cs typeface="B Nazanin" pitchFamily="2" charset="-78"/>
          </a:endParaRPr>
        </a:p>
      </dsp:txBody>
      <dsp:txXfrm>
        <a:off x="48346" y="1951499"/>
        <a:ext cx="1948499" cy="1169099"/>
      </dsp:txXfrm>
    </dsp:sp>
    <dsp:sp modelId="{70D72E39-B8B1-4D7F-BFE1-17176E04D1FE}" macro="" textlink="">
      <dsp:nvSpPr>
        <dsp:cNvPr id="0" name=""/>
        <dsp:cNvSpPr/>
      </dsp:nvSpPr>
      <dsp:spPr>
        <a:xfrm rot="5400000">
          <a:off x="816054" y="3256993"/>
          <a:ext cx="413081" cy="4832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12018885"/>
            <a:satOff val="-6180"/>
            <a:lumOff val="-26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5400000">
        <a:off x="816054" y="3256993"/>
        <a:ext cx="413081" cy="483227"/>
      </dsp:txXfrm>
    </dsp:sp>
    <dsp:sp modelId="{ECF05866-C97B-4831-8DB9-9DD08A7BA820}" macro="" textlink="">
      <dsp:nvSpPr>
        <dsp:cNvPr id="0" name=""/>
        <dsp:cNvSpPr/>
      </dsp:nvSpPr>
      <dsp:spPr>
        <a:xfrm>
          <a:off x="48346" y="3899998"/>
          <a:ext cx="1948499" cy="1169099"/>
        </a:xfrm>
        <a:prstGeom prst="roundRect">
          <a:avLst>
            <a:gd name="adj" fmla="val 10000"/>
          </a:avLst>
        </a:prstGeom>
        <a:solidFill>
          <a:schemeClr val="accent3">
            <a:hueOff val="-12619828"/>
            <a:satOff val="-6489"/>
            <a:lumOff val="-2794"/>
            <a:alphaOff val="0"/>
          </a:scheme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smtClean="0">
              <a:cs typeface="B Nazanin" pitchFamily="2" charset="-78"/>
            </a:rPr>
            <a:t>نوآوری در بسته‌بندی</a:t>
          </a:r>
          <a:endParaRPr lang="en-US" sz="2000" b="1" kern="1200" dirty="0">
            <a:cs typeface="B Nazanin" pitchFamily="2" charset="-78"/>
          </a:endParaRPr>
        </a:p>
      </dsp:txBody>
      <dsp:txXfrm>
        <a:off x="48346" y="3899998"/>
        <a:ext cx="1948499" cy="1169099"/>
      </dsp:txXfrm>
    </dsp:sp>
    <dsp:sp modelId="{94FC7FAD-F4D6-48DC-A16C-E8B46EAE0996}" macro="" textlink="">
      <dsp:nvSpPr>
        <dsp:cNvPr id="0" name=""/>
        <dsp:cNvSpPr/>
      </dsp:nvSpPr>
      <dsp:spPr>
        <a:xfrm>
          <a:off x="2168313" y="4242934"/>
          <a:ext cx="413081" cy="4832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14422662"/>
            <a:satOff val="-7416"/>
            <a:lumOff val="-319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2168313" y="4242934"/>
        <a:ext cx="413081" cy="483227"/>
      </dsp:txXfrm>
    </dsp:sp>
    <dsp:sp modelId="{12521359-DE01-459F-8CF9-781231998CE6}" macro="" textlink="">
      <dsp:nvSpPr>
        <dsp:cNvPr id="0" name=""/>
        <dsp:cNvSpPr/>
      </dsp:nvSpPr>
      <dsp:spPr>
        <a:xfrm>
          <a:off x="2776245" y="3899998"/>
          <a:ext cx="1948499" cy="1169099"/>
        </a:xfrm>
        <a:prstGeom prst="roundRect">
          <a:avLst>
            <a:gd name="adj" fmla="val 10000"/>
          </a:avLst>
        </a:prstGeom>
        <a:solidFill>
          <a:schemeClr val="accent3">
            <a:hueOff val="-14723134"/>
            <a:satOff val="-7571"/>
            <a:lumOff val="-3259"/>
            <a:alphaOff val="0"/>
          </a:scheme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smtClean="0">
              <a:cs typeface="B Nazanin" pitchFamily="2" charset="-78"/>
            </a:rPr>
            <a:t>نوآوری در ارائه خدمات</a:t>
          </a:r>
          <a:endParaRPr lang="en-US" sz="2000" b="1" kern="1200" dirty="0">
            <a:cs typeface="B Nazanin" pitchFamily="2" charset="-78"/>
          </a:endParaRPr>
        </a:p>
      </dsp:txBody>
      <dsp:txXfrm>
        <a:off x="2776245" y="3899998"/>
        <a:ext cx="1948499" cy="1169099"/>
      </dsp:txXfrm>
    </dsp:sp>
    <dsp:sp modelId="{3BDA1BBA-9910-4F58-BCEB-B18B11E8FC1C}" macro="" textlink="">
      <dsp:nvSpPr>
        <dsp:cNvPr id="0" name=""/>
        <dsp:cNvSpPr/>
      </dsp:nvSpPr>
      <dsp:spPr>
        <a:xfrm>
          <a:off x="4896212" y="4242934"/>
          <a:ext cx="413081" cy="4832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4896212" y="4242934"/>
        <a:ext cx="413081" cy="483227"/>
      </dsp:txXfrm>
    </dsp:sp>
    <dsp:sp modelId="{47F6443C-67A6-40FD-BF42-FED96BD76A81}" macro="" textlink="">
      <dsp:nvSpPr>
        <dsp:cNvPr id="0" name=""/>
        <dsp:cNvSpPr/>
      </dsp:nvSpPr>
      <dsp:spPr>
        <a:xfrm>
          <a:off x="5504144" y="3899998"/>
          <a:ext cx="1948499" cy="1169099"/>
        </a:xfrm>
        <a:prstGeom prst="roundRect">
          <a:avLst>
            <a:gd name="adj" fmla="val 10000"/>
          </a:avLst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smtClean="0">
              <a:cs typeface="B Nazanin" pitchFamily="2" charset="-78"/>
            </a:rPr>
            <a:t>نوآوری در زمینه  تجدید فرمول سازی</a:t>
          </a:r>
          <a:endParaRPr lang="en-US" sz="2000" b="1" kern="1200" dirty="0">
            <a:cs typeface="B Nazanin" pitchFamily="2" charset="-78"/>
          </a:endParaRPr>
        </a:p>
      </dsp:txBody>
      <dsp:txXfrm>
        <a:off x="5504144" y="3899998"/>
        <a:ext cx="1948499" cy="1169099"/>
      </dsp:txXfrm>
    </dsp:sp>
  </dsp:spTree>
</dgm:drawing>
</file>

<file path=ppt/diagrams/drawing4.xml><?xml version="1.0" encoding="utf-8"?>
<dgm:drawing xmlns:dgm="http://schemas.openxmlformats.org/drawingml/2006/diagram" xmlns:a="http://schemas.openxmlformats.org/drawingml/2006/main">
  <dsp:spTree xmlns:dsp="http://schemas.microsoft.com/office/drawing/2008/diagram">
    <dsp:nvGrpSpPr>
      <dsp:cNvPr id="0" name=""/>
      <dsp:cNvGrpSpPr/>
    </dsp:nvGrpSpPr>
    <dsp:grpSpPr/>
    <dsp:sp modelId="{E7109108-1AA9-4F20-A2E3-137DA6397464}" macro="" textlink="">
      <dsp:nvSpPr>
        <dsp:cNvPr id="0" name=""/>
        <dsp:cNvSpPr/>
      </dsp:nvSpPr>
      <dsp:spPr>
        <a:xfrm>
          <a:off x="0" y="800133"/>
          <a:ext cx="8429652" cy="3756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AAFD81-848A-4B8D-972E-655FE052E5F7}" macro="" textlink="">
      <dsp:nvSpPr>
        <dsp:cNvPr id="0" name=""/>
        <dsp:cNvSpPr/>
      </dsp:nvSpPr>
      <dsp:spPr>
        <a:xfrm>
          <a:off x="421482" y="47652"/>
          <a:ext cx="5686440" cy="98864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035" tIns="0" rIns="223035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solidFill>
                <a:schemeClr val="tx1"/>
              </a:solidFill>
              <a:cs typeface="B Nazanin" pitchFamily="2" charset="-78"/>
            </a:rPr>
            <a:t>۱- از نظر آماری ۴۵ درصد کل ابداعات را شامل می‌شود</a:t>
          </a:r>
          <a:endParaRPr lang="en-US" sz="2400" kern="1200" dirty="0">
            <a:solidFill>
              <a:schemeClr val="tx1"/>
            </a:solidFill>
            <a:cs typeface="B Nazanin" pitchFamily="2" charset="-78"/>
          </a:endParaRPr>
        </a:p>
      </dsp:txBody>
      <dsp:txXfrm>
        <a:off x="421482" y="47652"/>
        <a:ext cx="5686440" cy="988641"/>
      </dsp:txXfrm>
    </dsp:sp>
    <dsp:sp modelId="{9429B1C5-6F8C-4AEE-9260-ABCA8D1AB0D5}" macro="" textlink="">
      <dsp:nvSpPr>
        <dsp:cNvPr id="0" name=""/>
        <dsp:cNvSpPr/>
      </dsp:nvSpPr>
      <dsp:spPr>
        <a:xfrm>
          <a:off x="0" y="1927202"/>
          <a:ext cx="8429652" cy="3756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4C0C8F-16C0-4DBF-A42D-9BF1887832CC}" macro="" textlink="">
      <dsp:nvSpPr>
        <dsp:cNvPr id="0" name=""/>
        <dsp:cNvSpPr/>
      </dsp:nvSpPr>
      <dsp:spPr>
        <a:xfrm>
          <a:off x="421482" y="1262138"/>
          <a:ext cx="6068750" cy="90122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035" tIns="0" rIns="223035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solidFill>
                <a:schemeClr val="tx1"/>
              </a:solidFill>
              <a:cs typeface="B Nazanin" pitchFamily="2" charset="-78"/>
            </a:rPr>
            <a:t>۲-اختراعات ثبت شده با انجام صد‌ها راه‌حل و سعی و خطا گزینش شده اند </a:t>
          </a:r>
          <a:endParaRPr lang="en-US" sz="2400" kern="1200" dirty="0">
            <a:solidFill>
              <a:schemeClr val="tx1"/>
            </a:solidFill>
            <a:cs typeface="B Nazanin" pitchFamily="2" charset="-78"/>
          </a:endParaRPr>
        </a:p>
      </dsp:txBody>
      <dsp:txXfrm>
        <a:off x="421482" y="1262138"/>
        <a:ext cx="6068750" cy="901224"/>
      </dsp:txXfrm>
    </dsp:sp>
    <dsp:sp modelId="{0F32C800-7C73-42FE-A055-0042DC1F71FE}" macro="" textlink="">
      <dsp:nvSpPr>
        <dsp:cNvPr id="0" name=""/>
        <dsp:cNvSpPr/>
      </dsp:nvSpPr>
      <dsp:spPr>
        <a:xfrm>
          <a:off x="0" y="2930217"/>
          <a:ext cx="8429652" cy="3756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AB8ABD-29C8-495D-A00E-9A5C89F046C9}" macro="" textlink="">
      <dsp:nvSpPr>
        <dsp:cNvPr id="0" name=""/>
        <dsp:cNvSpPr/>
      </dsp:nvSpPr>
      <dsp:spPr>
        <a:xfrm>
          <a:off x="421482" y="2389207"/>
          <a:ext cx="5900756" cy="77716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035" tIns="0" rIns="223035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solidFill>
                <a:schemeClr val="tx1"/>
              </a:solidFill>
              <a:cs typeface="B Nazanin" pitchFamily="2" charset="-78"/>
            </a:rPr>
            <a:t>۳-برای رسیدن به آن به دانش یک تیم در یک حوزه تخصصی نیاز است </a:t>
          </a:r>
          <a:endParaRPr lang="en-US" sz="2400" kern="1200" dirty="0">
            <a:solidFill>
              <a:schemeClr val="tx1"/>
            </a:solidFill>
            <a:cs typeface="B Nazanin" pitchFamily="2" charset="-78"/>
          </a:endParaRPr>
        </a:p>
      </dsp:txBody>
      <dsp:txXfrm>
        <a:off x="421482" y="2389207"/>
        <a:ext cx="5900756" cy="777169"/>
      </dsp:txXfrm>
    </dsp:sp>
    <dsp:sp modelId="{7D275D23-B845-4086-AF6D-C4EF69E1F1D7}" macro="" textlink="">
      <dsp:nvSpPr>
        <dsp:cNvPr id="0" name=""/>
        <dsp:cNvSpPr/>
      </dsp:nvSpPr>
      <dsp:spPr>
        <a:xfrm>
          <a:off x="0" y="3995124"/>
          <a:ext cx="842965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E44B32-4B1E-4515-9145-D0730BD98084}" macro="" textlink="">
      <dsp:nvSpPr>
        <dsp:cNvPr id="0" name=""/>
        <dsp:cNvSpPr/>
      </dsp:nvSpPr>
      <dsp:spPr>
        <a:xfrm>
          <a:off x="421482" y="3392222"/>
          <a:ext cx="5829357" cy="83906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035" tIns="0" rIns="223035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solidFill>
                <a:schemeClr val="tx1"/>
              </a:solidFill>
              <a:cs typeface="B Nazanin" pitchFamily="2" charset="-78"/>
            </a:rPr>
            <a:t>۴-در</a:t>
          </a:r>
          <a:r>
            <a:rPr lang="fa-IR" sz="2400" kern="1200" baseline="0" smtClean="0">
              <a:solidFill>
                <a:schemeClr val="tx1"/>
              </a:solidFill>
              <a:cs typeface="B Nazanin" pitchFamily="2" charset="-78"/>
            </a:rPr>
            <a:t> این سطح ماده یا قطعه یا روش تغییر می‌کند اما ماهیت حفظ می‌شود </a:t>
          </a:r>
          <a:endParaRPr lang="en-US" sz="2400" kern="1200" dirty="0">
            <a:solidFill>
              <a:schemeClr val="tx1"/>
            </a:solidFill>
            <a:cs typeface="B Nazanin" pitchFamily="2" charset="-78"/>
          </a:endParaRPr>
        </a:p>
      </dsp:txBody>
      <dsp:txXfrm>
        <a:off x="421482" y="3392222"/>
        <a:ext cx="5829357" cy="839062"/>
      </dsp:txXfrm>
    </dsp:sp>
    <dsp:sp modelId="{D792932C-8154-4E47-A4F9-243E6E478CDA}" macro="" textlink="">
      <dsp:nvSpPr>
        <dsp:cNvPr id="0" name=""/>
        <dsp:cNvSpPr/>
      </dsp:nvSpPr>
      <dsp:spPr>
        <a:xfrm>
          <a:off x="0" y="4978435"/>
          <a:ext cx="842965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8D0D9F-BA50-4995-A5DD-D5CB168F184F}" macro="" textlink="">
      <dsp:nvSpPr>
        <dsp:cNvPr id="0" name=""/>
        <dsp:cNvSpPr/>
      </dsp:nvSpPr>
      <dsp:spPr>
        <a:xfrm>
          <a:off x="421482" y="4484724"/>
          <a:ext cx="5829357" cy="72987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035" tIns="0" rIns="223035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solidFill>
                <a:schemeClr val="tx1"/>
              </a:solidFill>
              <a:cs typeface="B Nazanin" pitchFamily="2" charset="-78"/>
            </a:rPr>
            <a:t>۵- در این سطح برای رسیدن به راه حل، یک تضاد تکنیکی  رفع می‌شود </a:t>
          </a:r>
          <a:endParaRPr lang="fa-IR" sz="2400" kern="1200" dirty="0" smtClean="0">
            <a:solidFill>
              <a:schemeClr val="tx1"/>
            </a:solidFill>
            <a:cs typeface="B Nazanin" pitchFamily="2" charset="-78"/>
          </a:endParaRPr>
        </a:p>
      </dsp:txBody>
      <dsp:txXfrm>
        <a:off x="421482" y="4484724"/>
        <a:ext cx="5829357" cy="729871"/>
      </dsp:txXfrm>
    </dsp:sp>
  </dsp:spTree>
</dgm:drawing>
</file>

<file path=ppt/diagrams/drawing5.xml><?xml version="1.0" encoding="utf-8"?>
<dgm:drawing xmlns:dgm="http://schemas.openxmlformats.org/drawingml/2006/diagram" xmlns:a="http://schemas.openxmlformats.org/drawingml/2006/main">
  <dsp:spTree xmlns:dsp="http://schemas.microsoft.com/office/drawing/2008/diagram">
    <dsp:nvGrpSpPr>
      <dsp:cNvPr id="0" name=""/>
      <dsp:cNvGrpSpPr/>
    </dsp:nvGrpSpPr>
    <dsp:grpSpPr/>
    <dsp:sp modelId="{6F3F34DC-E217-4EE6-A0D4-D7EE4572CFD1}" macro="" textlink="">
      <dsp:nvSpPr>
        <dsp:cNvPr id="0" name=""/>
        <dsp:cNvSpPr/>
      </dsp:nvSpPr>
      <dsp:spPr>
        <a:xfrm>
          <a:off x="972565" y="0"/>
          <a:ext cx="4706942" cy="4706942"/>
        </a:xfrm>
        <a:prstGeom prst="triangle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8267A7-E2A9-4127-A697-B9086CD8EAC8}" macro="" textlink="">
      <dsp:nvSpPr>
        <dsp:cNvPr id="0" name=""/>
        <dsp:cNvSpPr/>
      </dsp:nvSpPr>
      <dsp:spPr>
        <a:xfrm>
          <a:off x="3326036" y="471153"/>
          <a:ext cx="3059512" cy="6692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Nazanin" pitchFamily="2" charset="-78"/>
            </a:rPr>
            <a:t>مساله را فرموله کنید</a:t>
          </a:r>
          <a:endParaRPr lang="en-US" sz="2400" kern="1200" dirty="0">
            <a:cs typeface="B Nazanin" pitchFamily="2" charset="-78"/>
          </a:endParaRPr>
        </a:p>
      </dsp:txBody>
      <dsp:txXfrm>
        <a:off x="3326036" y="471153"/>
        <a:ext cx="3059512" cy="669268"/>
      </dsp:txXfrm>
    </dsp:sp>
    <dsp:sp modelId="{36810BCB-0C88-4338-B66F-6F7DB9AF9021}" macro="" textlink="">
      <dsp:nvSpPr>
        <dsp:cNvPr id="0" name=""/>
        <dsp:cNvSpPr/>
      </dsp:nvSpPr>
      <dsp:spPr>
        <a:xfrm>
          <a:off x="3326036" y="1224080"/>
          <a:ext cx="3059512" cy="6692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50000"/>
              <a:hueOff val="99165"/>
              <a:satOff val="-7936"/>
              <a:lumOff val="185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Nazanin" pitchFamily="2" charset="-78"/>
            </a:rPr>
            <a:t>مساله را به یک مدل تبدیل کنید</a:t>
          </a:r>
          <a:endParaRPr lang="en-US" sz="2400" kern="1200" dirty="0">
            <a:cs typeface="B Nazanin" pitchFamily="2" charset="-78"/>
          </a:endParaRPr>
        </a:p>
      </dsp:txBody>
      <dsp:txXfrm>
        <a:off x="3326036" y="1224080"/>
        <a:ext cx="3059512" cy="669268"/>
      </dsp:txXfrm>
    </dsp:sp>
    <dsp:sp modelId="{EAEFBB67-5615-4B91-9E06-51E47FA15256}" macro="" textlink="">
      <dsp:nvSpPr>
        <dsp:cNvPr id="0" name=""/>
        <dsp:cNvSpPr/>
      </dsp:nvSpPr>
      <dsp:spPr>
        <a:xfrm>
          <a:off x="3326036" y="1977007"/>
          <a:ext cx="3059512" cy="6692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50000"/>
              <a:hueOff val="198330"/>
              <a:satOff val="-15873"/>
              <a:lumOff val="370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Nazanin" pitchFamily="2" charset="-78"/>
            </a:rPr>
            <a:t>مدل را تجزیه و تحلیل کنید</a:t>
          </a:r>
          <a:endParaRPr lang="en-US" sz="2400" kern="1200" dirty="0">
            <a:cs typeface="B Nazanin" pitchFamily="2" charset="-78"/>
          </a:endParaRPr>
        </a:p>
      </dsp:txBody>
      <dsp:txXfrm>
        <a:off x="3326036" y="1977007"/>
        <a:ext cx="3059512" cy="669268"/>
      </dsp:txXfrm>
    </dsp:sp>
    <dsp:sp modelId="{447E0DD7-F785-4D5D-A9DB-50DF9600CAC7}" macro="" textlink="">
      <dsp:nvSpPr>
        <dsp:cNvPr id="0" name=""/>
        <dsp:cNvSpPr/>
      </dsp:nvSpPr>
      <dsp:spPr>
        <a:xfrm>
          <a:off x="3326036" y="2729934"/>
          <a:ext cx="3059512" cy="6692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50000"/>
              <a:hueOff val="198330"/>
              <a:satOff val="-15873"/>
              <a:lumOff val="370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Nazanin" pitchFamily="2" charset="-78"/>
            </a:rPr>
            <a:t>تناقضات فیزیکی را حل کنید</a:t>
          </a:r>
          <a:endParaRPr lang="en-US" sz="2400" kern="1200" dirty="0">
            <a:cs typeface="B Nazanin" pitchFamily="2" charset="-78"/>
          </a:endParaRPr>
        </a:p>
      </dsp:txBody>
      <dsp:txXfrm>
        <a:off x="3326036" y="2729934"/>
        <a:ext cx="3059512" cy="669268"/>
      </dsp:txXfrm>
    </dsp:sp>
    <dsp:sp modelId="{799EAA3F-F86F-4574-92C5-25C9DF5EEFB0}" macro="" textlink="">
      <dsp:nvSpPr>
        <dsp:cNvPr id="0" name=""/>
        <dsp:cNvSpPr/>
      </dsp:nvSpPr>
      <dsp:spPr>
        <a:xfrm>
          <a:off x="3326036" y="3482861"/>
          <a:ext cx="3059512" cy="6692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50000"/>
              <a:hueOff val="99165"/>
              <a:satOff val="-7936"/>
              <a:lumOff val="185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Nazanin" pitchFamily="2" charset="-78"/>
            </a:rPr>
            <a:t>راه حل ایده آل را فرموله کنید </a:t>
          </a:r>
          <a:endParaRPr lang="en-US" sz="2400" kern="1200" dirty="0">
            <a:cs typeface="B Nazanin" pitchFamily="2" charset="-78"/>
          </a:endParaRPr>
        </a:p>
      </dsp:txBody>
      <dsp:txXfrm>
        <a:off x="3326036" y="3482861"/>
        <a:ext cx="3059512" cy="669268"/>
      </dsp:txXfrm>
    </dsp:sp>
  </dsp:spTree>
</dgm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FDC987-3724-4B21-BD1D-CBF2CC8EF642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BAF0CB-3DB5-4E5D-871F-65EF8AB555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FDC987-3724-4B21-BD1D-CBF2CC8EF642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BAF0CB-3DB5-4E5D-871F-65EF8AB55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FDC987-3724-4B21-BD1D-CBF2CC8EF642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BAF0CB-3DB5-4E5D-871F-65EF8AB55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FDC987-3724-4B21-BD1D-CBF2CC8EF642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BAF0CB-3DB5-4E5D-871F-65EF8AB55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FDC987-3724-4B21-BD1D-CBF2CC8EF642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BAF0CB-3DB5-4E5D-871F-65EF8AB555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FDC987-3724-4B21-BD1D-CBF2CC8EF642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BAF0CB-3DB5-4E5D-871F-65EF8AB55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FDC987-3724-4B21-BD1D-CBF2CC8EF642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BAF0CB-3DB5-4E5D-871F-65EF8AB55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FDC987-3724-4B21-BD1D-CBF2CC8EF642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BAF0CB-3DB5-4E5D-871F-65EF8AB55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FDC987-3724-4B21-BD1D-CBF2CC8EF642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BAF0CB-3DB5-4E5D-871F-65EF8AB555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FDC987-3724-4B21-BD1D-CBF2CC8EF642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BAF0CB-3DB5-4E5D-871F-65EF8AB555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FDC987-3724-4B21-BD1D-CBF2CC8EF642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BAF0CB-3DB5-4E5D-871F-65EF8AB555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EFDC987-3724-4B21-BD1D-CBF2CC8EF642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6BAF0CB-3DB5-4E5D-871F-65EF8AB555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padideh\Desktop\a5wlJ_240p.mp4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padideh\Desktop\TVy5z_360p.mp4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867" b="17657"/>
          <a:stretch/>
        </p:blipFill>
        <p:spPr>
          <a:xfrm>
            <a:off x="1071538" y="1142984"/>
            <a:ext cx="7858180" cy="40053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/>
          <p:cNvSpPr/>
          <p:nvPr/>
        </p:nvSpPr>
        <p:spPr>
          <a:xfrm>
            <a:off x="4357686" y="0"/>
            <a:ext cx="4786314" cy="1571612"/>
          </a:xfrm>
          <a:prstGeom prst="lef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tx1"/>
                </a:solidFill>
                <a:cs typeface="B Nazanin" pitchFamily="2" charset="-78"/>
              </a:rPr>
              <a:t>سطح۲ : اختراعی که نتیجه رفع یک تضاد تکنیکی است </a:t>
            </a:r>
            <a:endParaRPr lang="en-US" sz="2800" dirty="0">
              <a:solidFill>
                <a:schemeClr val="tx1"/>
              </a:solidFill>
              <a:cs typeface="B Nazanin" pitchFamily="2" charset="-78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0" y="1428712"/>
          <a:ext cx="8429652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/>
          <p:cNvSpPr/>
          <p:nvPr/>
        </p:nvSpPr>
        <p:spPr>
          <a:xfrm>
            <a:off x="4357686" y="0"/>
            <a:ext cx="4786314" cy="1571612"/>
          </a:xfrm>
          <a:prstGeom prst="lef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2800" dirty="0" smtClean="0">
                <a:solidFill>
                  <a:schemeClr val="tx1"/>
                </a:solidFill>
                <a:cs typeface="B Nazanin" pitchFamily="2" charset="-78"/>
              </a:rPr>
              <a:t>سطح۳ : اختراعی که نتیجه برطرف کردن یک تضاد فیزیکی هست</a:t>
            </a:r>
            <a:endParaRPr lang="fa-IR" sz="2800" dirty="0" smtClean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3" name="Flowchart: Terminator 2"/>
          <p:cNvSpPr/>
          <p:nvPr/>
        </p:nvSpPr>
        <p:spPr>
          <a:xfrm>
            <a:off x="2500298" y="1500174"/>
            <a:ext cx="6286544" cy="1000132"/>
          </a:xfrm>
          <a:prstGeom prst="flowChartTermina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a-IR" sz="2800" dirty="0" smtClean="0">
                <a:solidFill>
                  <a:schemeClr val="tx1"/>
                </a:solidFill>
                <a:cs typeface="B Nazanin" pitchFamily="2" charset="-78"/>
              </a:rPr>
              <a:t>۱-از نظر آماری ۱۸ درصد کل ابداعات را شامل می‌شود.</a:t>
            </a:r>
            <a:endParaRPr lang="en-US" sz="28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" name="Flowchart: Terminator 4"/>
          <p:cNvSpPr/>
          <p:nvPr/>
        </p:nvSpPr>
        <p:spPr>
          <a:xfrm>
            <a:off x="1000100" y="2643182"/>
            <a:ext cx="7786742" cy="1000132"/>
          </a:xfrm>
          <a:prstGeom prst="flowChartTermina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a-IR" sz="2800" dirty="0" smtClean="0">
                <a:solidFill>
                  <a:schemeClr val="tx1"/>
                </a:solidFill>
                <a:cs typeface="B Nazanin" pitchFamily="2" charset="-78"/>
              </a:rPr>
              <a:t>۲-اختراعات ثبت شده با انجام هزاران راه حل و سعی و خطا گزینش شده اند. </a:t>
            </a:r>
            <a:endParaRPr lang="en-US" sz="28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" name="Flowchart: Terminator 5"/>
          <p:cNvSpPr/>
          <p:nvPr/>
        </p:nvSpPr>
        <p:spPr>
          <a:xfrm>
            <a:off x="571472" y="3714752"/>
            <a:ext cx="8215370" cy="1000132"/>
          </a:xfrm>
          <a:prstGeom prst="flowChartTermina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a-IR" sz="2800" dirty="0" smtClean="0">
                <a:solidFill>
                  <a:schemeClr val="tx1"/>
                </a:solidFill>
                <a:cs typeface="B Nazanin" pitchFamily="2" charset="-78"/>
              </a:rPr>
              <a:t>۳-به اطلاعات موجود در چنین حوزه تخصصی نیاز است و یک جهش در صنعت به .حساب می‌آید</a:t>
            </a:r>
            <a:endParaRPr lang="en-US" sz="28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7" name="Flowchart: Terminator 6"/>
          <p:cNvSpPr/>
          <p:nvPr/>
        </p:nvSpPr>
        <p:spPr>
          <a:xfrm>
            <a:off x="1142976" y="5857868"/>
            <a:ext cx="7643866" cy="1000132"/>
          </a:xfrm>
          <a:prstGeom prst="flowChartTermina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a-IR" sz="2800" dirty="0" smtClean="0">
                <a:solidFill>
                  <a:schemeClr val="tx1"/>
                </a:solidFill>
                <a:cs typeface="B Nazanin" pitchFamily="2" charset="-78"/>
              </a:rPr>
              <a:t>۵-در این سطح برای رسیدن به راه حل یک تضاد فیزیکی(ویژگی ذاتی) رفع می‌شود.</a:t>
            </a:r>
          </a:p>
        </p:txBody>
      </p:sp>
      <p:sp>
        <p:nvSpPr>
          <p:cNvPr id="8" name="Flowchart: Terminator 7"/>
          <p:cNvSpPr/>
          <p:nvPr/>
        </p:nvSpPr>
        <p:spPr>
          <a:xfrm>
            <a:off x="2714612" y="4786322"/>
            <a:ext cx="6072230" cy="1000132"/>
          </a:xfrm>
          <a:prstGeom prst="flowChartTermina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a-IR" sz="2800" dirty="0" smtClean="0">
                <a:solidFill>
                  <a:schemeClr val="tx1"/>
                </a:solidFill>
                <a:cs typeface="B Nazanin" pitchFamily="2" charset="-78"/>
              </a:rPr>
              <a:t>۴-در این سطح ماده ضرورتا تغییر می‌کند. </a:t>
            </a:r>
            <a:endParaRPr lang="en-US" sz="2800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/>
          <p:cNvSpPr/>
          <p:nvPr/>
        </p:nvSpPr>
        <p:spPr>
          <a:xfrm>
            <a:off x="4357686" y="0"/>
            <a:ext cx="4786314" cy="1571612"/>
          </a:xfrm>
          <a:prstGeom prst="leftArrow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chemeClr val="tx1"/>
                </a:solidFill>
                <a:cs typeface="B Nazanin" pitchFamily="2" charset="-78"/>
              </a:rPr>
              <a:t>سطح۴: در این سطح یک فناوری جدید ایجاد می‌شود که در بر دارنده راه حلی اساسی است </a:t>
            </a:r>
            <a:endParaRPr lang="fa-IR" sz="2400" dirty="0" smtClean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357158" y="1428736"/>
            <a:ext cx="8786842" cy="5429264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a-IR" sz="2800" dirty="0" smtClean="0">
                <a:solidFill>
                  <a:schemeClr val="tx1"/>
                </a:solidFill>
                <a:cs typeface="B Nazanin" pitchFamily="2" charset="-78"/>
              </a:rPr>
              <a:t>۱-از نظر آماری ۴ درصد کل ابداعات را شامل می‌شود.</a:t>
            </a:r>
          </a:p>
          <a:p>
            <a:pPr algn="r"/>
            <a:r>
              <a:rPr lang="fa-IR" sz="2800" dirty="0" smtClean="0">
                <a:solidFill>
                  <a:schemeClr val="tx1"/>
                </a:solidFill>
                <a:cs typeface="B Nazanin" pitchFamily="2" charset="-78"/>
              </a:rPr>
              <a:t>۲- اختراعات ثبت شده با انجام ده‌ها هزار راه حل سعی و خطا گزینش شده‌اند </a:t>
            </a:r>
          </a:p>
          <a:p>
            <a:pPr algn="r"/>
            <a:r>
              <a:rPr lang="fa-IR" sz="2800" dirty="0" smtClean="0">
                <a:solidFill>
                  <a:schemeClr val="tx1"/>
                </a:solidFill>
                <a:cs typeface="B Nazanin" pitchFamily="2" charset="-78"/>
              </a:rPr>
              <a:t>۳-به دانش در ماورای صنعت نیاز است </a:t>
            </a:r>
          </a:p>
          <a:p>
            <a:pPr algn="r"/>
            <a:r>
              <a:rPr lang="fa-IR" sz="2800" dirty="0" smtClean="0">
                <a:solidFill>
                  <a:schemeClr val="tx1"/>
                </a:solidFill>
                <a:cs typeface="B Nazanin" pitchFamily="2" charset="-78"/>
              </a:rPr>
              <a:t>۴- بعد از ابداع یک فناوری جدید خلق می‌شود که نشان دهنده یک راه حل اساسی است </a:t>
            </a:r>
          </a:p>
          <a:p>
            <a:pPr algn="r"/>
            <a:r>
              <a:rPr lang="fa-IR" sz="2800" dirty="0" smtClean="0">
                <a:solidFill>
                  <a:schemeClr val="tx1"/>
                </a:solidFill>
                <a:cs typeface="B Nazanin" pitchFamily="2" charset="-78"/>
              </a:rPr>
              <a:t>۵-در این سطح ماده کاملا تغییر می‌کند </a:t>
            </a:r>
          </a:p>
          <a:p>
            <a:pPr algn="r"/>
            <a:r>
              <a:rPr lang="fa-IR" sz="2800" dirty="0" smtClean="0">
                <a:solidFill>
                  <a:schemeClr val="tx1"/>
                </a:solidFill>
                <a:cs typeface="B Nazanin" pitchFamily="2" charset="-78"/>
              </a:rPr>
              <a:t>۶-در این سطح تضاد‌های فیزیکی و تکنیکی کاملا رفع می‌شود </a:t>
            </a:r>
            <a:endParaRPr lang="en-US" sz="2800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/>
          <p:cNvSpPr/>
          <p:nvPr/>
        </p:nvSpPr>
        <p:spPr>
          <a:xfrm>
            <a:off x="4357686" y="0"/>
            <a:ext cx="4786314" cy="1571612"/>
          </a:xfrm>
          <a:prstGeom prst="leftArrow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سطح۵: کشف یک پدیده نو </a:t>
            </a:r>
            <a:endParaRPr lang="fa-IR" sz="3200" dirty="0" smtClean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642910" y="1643050"/>
            <a:ext cx="8215370" cy="4429156"/>
          </a:xfrm>
          <a:prstGeom prst="wedgeRoundRectCallou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۱- از نظر آماری کمتر از یک درصد کل ابداعات را شامل می‌شود.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۲- اختراعات ثیت شده با انجام صد‌ها هزار سعی و خطا گزینش شده‌اند.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۳- به تمام محدوده دانش بشر و خارج از ان نیاز است.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۴- یک کشف جدید صورت می‌گیرد.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۵- منجر به ایجاد صنایع جدید می‌‌‌‌‌  شود</a:t>
            </a:r>
            <a:endParaRPr lang="en-US" sz="3200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5500662" y="0"/>
            <a:ext cx="3643338" cy="1857364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TRIZ</a:t>
            </a:r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 چیست؟</a:t>
            </a:r>
            <a:endParaRPr lang="en-US" sz="3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0" y="1928802"/>
            <a:ext cx="8786842" cy="4429156"/>
          </a:xfrm>
          <a:prstGeom prst="cloud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TRIZ</a:t>
            </a:r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 از حروف اول کلمات در عبارت روسی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Izobrototelskikh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zadatch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Teoriya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Resheniya</a:t>
            </a:r>
            <a:r>
              <a:rPr lang="fa-I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است که برابر انگیلیسی آن عبارت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Theory of inventive problem solving </a:t>
            </a:r>
            <a:r>
              <a:rPr lang="fa-I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با مخفف </a:t>
            </a:r>
            <a:r>
              <a:rPr lang="fa-I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TIPS</a:t>
            </a:r>
            <a:r>
              <a:rPr lang="fa-I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است که به معنای نظریه حل ابداعانه مساله می‌باشد. </a:t>
            </a:r>
            <a:endParaRPr lang="en-US" sz="3200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Ribbon 3"/>
          <p:cNvSpPr/>
          <p:nvPr/>
        </p:nvSpPr>
        <p:spPr>
          <a:xfrm>
            <a:off x="1142976" y="0"/>
            <a:ext cx="7643866" cy="1357322"/>
          </a:xfrm>
          <a:prstGeom prst="ribbon">
            <a:avLst>
              <a:gd name="adj1" fmla="val 16667"/>
              <a:gd name="adj2" fmla="val 7500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الگوریتم برای حل مساله به روش ابداعی (</a:t>
            </a:r>
            <a:r>
              <a:rPr lang="en-US" sz="3200" dirty="0" smtClean="0">
                <a:solidFill>
                  <a:schemeClr val="tx1"/>
                </a:solidFill>
                <a:cs typeface="B Nazanin" pitchFamily="2" charset="-78"/>
              </a:rPr>
              <a:t>(ARIZ</a:t>
            </a:r>
            <a:endParaRPr lang="en-US" sz="3200" dirty="0">
              <a:solidFill>
                <a:schemeClr val="tx1"/>
              </a:solidFill>
              <a:cs typeface="B Nazanin" pitchFamily="2" charset="-78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0" y="2151058"/>
          <a:ext cx="7358114" cy="4706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Left Arrow Callout 5"/>
          <p:cNvSpPr/>
          <p:nvPr/>
        </p:nvSpPr>
        <p:spPr>
          <a:xfrm>
            <a:off x="6643702" y="2143116"/>
            <a:ext cx="2143140" cy="3214710"/>
          </a:xfrm>
          <a:prstGeom prst="left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مراحل پایه‌ای این رویه عبارتند از :</a:t>
            </a:r>
            <a:endParaRPr lang="en-US" sz="3200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2214546" y="0"/>
            <a:ext cx="5072098" cy="1214422"/>
          </a:xfrm>
          <a:prstGeom prst="downArrowCallou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تعیین پیش‌گویانه خطا (</a:t>
            </a:r>
            <a:r>
              <a:rPr lang="en-US" sz="3200" dirty="0" smtClean="0">
                <a:solidFill>
                  <a:schemeClr val="tx1"/>
                </a:solidFill>
                <a:cs typeface="B Nazanin" pitchFamily="2" charset="-78"/>
              </a:rPr>
              <a:t>(AFD</a:t>
            </a:r>
            <a:endParaRPr lang="en-US" sz="3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" name="Bevel 5"/>
          <p:cNvSpPr/>
          <p:nvPr/>
        </p:nvSpPr>
        <p:spPr>
          <a:xfrm>
            <a:off x="785786" y="1500174"/>
            <a:ext cx="8143932" cy="5072098"/>
          </a:xfrm>
          <a:prstGeom prst="bevel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جلوگیری از بروز خطا‌های پیش‌بینی نشده در توسعه و ایجاد یک محصول جدید از اهمیت زیادی برخوردار است </a:t>
            </a:r>
            <a:r>
              <a:rPr lang="en-US" sz="3200" dirty="0" smtClean="0">
                <a:solidFill>
                  <a:schemeClr val="tx1"/>
                </a:solidFill>
                <a:cs typeface="B Nazanin" pitchFamily="2" charset="-78"/>
              </a:rPr>
              <a:t>AFD</a:t>
            </a:r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 به طور موثر مکانیزم خطا را کشف می‌کند و سپس احتمال رخدادآن را بررسی می‌نماید </a:t>
            </a:r>
            <a:endParaRPr lang="en-US" sz="3200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5wlJ_240p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65703" y="214290"/>
            <a:ext cx="8949751" cy="63579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Vy5z_360p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57158" y="214290"/>
            <a:ext cx="8501122" cy="6375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adideh\Desktop\network-s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57158" y="571480"/>
            <a:ext cx="57406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با تشکر از توجه شما</a:t>
            </a:r>
            <a:endParaRPr 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2214546" y="785794"/>
            <a:ext cx="6233375" cy="5396247"/>
          </a:xfrm>
          <a:prstGeom prst="snip2Diag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ln>
                  <a:solidFill>
                    <a:schemeClr val="accent2"/>
                  </a:solidFill>
                </a:ln>
                <a:cs typeface="B Nazanin" panose="00000400000000000000" pitchFamily="2" charset="-78"/>
              </a:rPr>
              <a:t>موضوع </a:t>
            </a:r>
            <a:r>
              <a:rPr lang="fa-IR" sz="3200" dirty="0" smtClean="0">
                <a:ln>
                  <a:solidFill>
                    <a:schemeClr val="accent2"/>
                  </a:solidFill>
                </a:ln>
                <a:cs typeface="B Nazanin" panose="00000400000000000000" pitchFamily="2" charset="-78"/>
              </a:rPr>
              <a:t>ارائه:</a:t>
            </a:r>
            <a:endParaRPr lang="fa-IR" sz="3200" dirty="0" smtClean="0">
              <a:ln>
                <a:solidFill>
                  <a:schemeClr val="accent2"/>
                </a:solidFill>
              </a:ln>
              <a:cs typeface="B Nazanin" panose="00000400000000000000" pitchFamily="2" charset="-78"/>
            </a:endParaRPr>
          </a:p>
          <a:p>
            <a:pPr algn="ctr"/>
            <a:r>
              <a:rPr lang="fa-IR" sz="3200" dirty="0" smtClean="0">
                <a:ln>
                  <a:solidFill>
                    <a:schemeClr val="accent2"/>
                  </a:solidFill>
                </a:ln>
                <a:cs typeface="B Nazanin" panose="00000400000000000000" pitchFamily="2" charset="-78"/>
              </a:rPr>
              <a:t>تحولات و کاربرد‌های کار آفرینی </a:t>
            </a:r>
            <a:endParaRPr lang="fa-IR" sz="3200" dirty="0">
              <a:cs typeface="B Nazanin" panose="00000400000000000000" pitchFamily="2" charset="-78"/>
            </a:endParaRPr>
          </a:p>
          <a:p>
            <a:pPr algn="ctr"/>
            <a:endParaRPr lang="fa-IR" sz="3200" dirty="0" smtClean="0">
              <a:cs typeface="B Nazanin" panose="00000400000000000000" pitchFamily="2" charset="-78"/>
            </a:endParaRPr>
          </a:p>
          <a:p>
            <a:pPr algn="ctr"/>
            <a:endParaRPr lang="fa-IR" sz="32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sz="3200" dirty="0" smtClean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cs typeface="B Nazanin" panose="00000400000000000000" pitchFamily="2" charset="-78"/>
              </a:rPr>
              <a:t>ارائه </a:t>
            </a:r>
            <a:r>
              <a:rPr lang="fa-IR" sz="3200" dirty="0" smtClean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cs typeface="B Nazanin" panose="00000400000000000000" pitchFamily="2" charset="-78"/>
              </a:rPr>
              <a:t>دهنده: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cs typeface="B Nazanin" panose="00000400000000000000" pitchFamily="2" charset="-78"/>
              </a:rPr>
              <a:t> امیر حسین استکی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cs typeface="B Nazanin" panose="00000400000000000000" pitchFamily="2" charset="-78"/>
              </a:rPr>
              <a:t>امیر شادیان  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cs typeface="B Nazanin" panose="00000400000000000000" pitchFamily="2" charset="-78"/>
              </a:rPr>
              <a:t> </a:t>
            </a:r>
            <a:endParaRPr lang="fa-IR" sz="3200" dirty="0" smtClean="0"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cs typeface="B Nazanin" panose="00000400000000000000" pitchFamily="2" charset="-78"/>
            </a:endParaRPr>
          </a:p>
          <a:p>
            <a:pPr algn="ctr"/>
            <a:r>
              <a:rPr lang="fa-IR" sz="3200" dirty="0" smtClean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cs typeface="B Nazanin" panose="00000400000000000000" pitchFamily="2" charset="-78"/>
              </a:rPr>
              <a:t>آبان ۹۶</a:t>
            </a:r>
            <a:endParaRPr lang="en-US" sz="3200" dirty="0"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28728" y="1000108"/>
            <a:ext cx="7358082" cy="4714908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l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مقدمه (نو آوری)</a:t>
            </a:r>
          </a:p>
          <a:p>
            <a:pPr algn="ctr"/>
            <a:endParaRPr lang="fa-IR" sz="3200" dirty="0">
              <a:solidFill>
                <a:schemeClr val="tx1"/>
              </a:solidFill>
              <a:cs typeface="B Nazanin" pitchFamily="2" charset="-78"/>
            </a:endParaRPr>
          </a:p>
          <a:p>
            <a:pPr algn="ctr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تعریف نوآوری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تفاوت خلاقیت و نوآوری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فرآیند نوآوری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انواع نوآوری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سطوح نواوری</a:t>
            </a:r>
          </a:p>
          <a:p>
            <a:pPr algn="ctr" rtl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TRIZ</a:t>
            </a:r>
            <a:r>
              <a:rPr lang="fa-IR" sz="3200" dirty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چیست؟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5000596" y="0"/>
            <a:ext cx="4143404" cy="1500174"/>
          </a:xfrm>
          <a:prstGeom prst="wave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800" dirty="0" smtClean="0"/>
              <a:t>مقدمه( نوآوری)</a:t>
            </a:r>
            <a:endParaRPr lang="en-US" sz="2800" dirty="0"/>
          </a:p>
        </p:txBody>
      </p:sp>
      <p:sp>
        <p:nvSpPr>
          <p:cNvPr id="6" name="Flowchart: Terminator 5"/>
          <p:cNvSpPr/>
          <p:nvPr/>
        </p:nvSpPr>
        <p:spPr>
          <a:xfrm>
            <a:off x="1428696" y="1857364"/>
            <a:ext cx="7715304" cy="1143008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tx1"/>
                </a:solidFill>
                <a:cs typeface="B Nazanin" pitchFamily="2" charset="-78"/>
              </a:rPr>
              <a:t>۱-نوآوری در واقع به پیاده ساختن ایده ناشی از خلاقیت که به صورت یک محصول یا خدمت تازه ارائه شود، نوآوری میگویند.</a:t>
            </a:r>
          </a:p>
        </p:txBody>
      </p:sp>
      <p:sp>
        <p:nvSpPr>
          <p:cNvPr id="7" name="Flowchart: Terminator 6"/>
          <p:cNvSpPr/>
          <p:nvPr/>
        </p:nvSpPr>
        <p:spPr>
          <a:xfrm>
            <a:off x="357158" y="4572008"/>
            <a:ext cx="7715304" cy="1143008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tx1"/>
                </a:solidFill>
                <a:cs typeface="B Nazanin" pitchFamily="2" charset="-78"/>
              </a:rPr>
              <a:t>۳-نوآوری به فضایی به عنوان پشتیبان کار آفرینی نیاز دارد</a:t>
            </a:r>
          </a:p>
        </p:txBody>
      </p:sp>
      <p:sp>
        <p:nvSpPr>
          <p:cNvPr id="8" name="Flowchart: Terminator 7"/>
          <p:cNvSpPr/>
          <p:nvPr/>
        </p:nvSpPr>
        <p:spPr>
          <a:xfrm>
            <a:off x="857224" y="3214686"/>
            <a:ext cx="7715304" cy="1143008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tx1"/>
                </a:solidFill>
                <a:cs typeface="B Nazanin" pitchFamily="2" charset="-78"/>
              </a:rPr>
              <a:t>۲- امروزه نوآوری از مهمترین عوامل رشد اقتصادی به شمار می‌رود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5000596" y="214290"/>
            <a:ext cx="4143404" cy="1500174"/>
          </a:xfrm>
          <a:prstGeom prst="wav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dirty="0" smtClean="0">
                <a:cs typeface="B Nazanin" pitchFamily="2" charset="-78"/>
              </a:rPr>
              <a:t>تعریف نوآوری</a:t>
            </a:r>
            <a:endParaRPr lang="en-US" sz="3600" dirty="0">
              <a:cs typeface="B Nazanin" pitchFamily="2" charset="-78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1142976" y="2428868"/>
            <a:ext cx="7715304" cy="3071834"/>
          </a:xfrm>
          <a:prstGeom prst="wedgeRoundRect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dirty="0" smtClean="0">
                <a:solidFill>
                  <a:schemeClr val="tx1"/>
                </a:solidFill>
                <a:cs typeface="B Nazanin" pitchFamily="2" charset="-78"/>
              </a:rPr>
              <a:t>نوآوری زمانی رخ می‌دهد که ایده به صورت محصول، فرایند یا خدمتی توسط فناوری و جویبار نوآوری بتواند به کمک انجام دگرگونی‌های نا پدوسته در سازمان به امتیاز‌های ناشی از آن‌ها برسد </a:t>
            </a:r>
            <a:endParaRPr lang="en-US" sz="3600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5000596" y="0"/>
            <a:ext cx="4143404" cy="1500174"/>
          </a:xfrm>
          <a:prstGeom prst="wav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dirty="0" smtClean="0">
                <a:solidFill>
                  <a:schemeClr val="tx1"/>
                </a:solidFill>
                <a:cs typeface="B Nazanin" pitchFamily="2" charset="-78"/>
              </a:rPr>
              <a:t>تفاوت خلاقیت و نوآوری 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1071538" y="1397000"/>
          <a:ext cx="6548462" cy="4818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5000596" y="0"/>
            <a:ext cx="4143404" cy="1500174"/>
          </a:xfrm>
          <a:prstGeom prst="wav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dirty="0" smtClean="0">
                <a:solidFill>
                  <a:schemeClr val="tx1"/>
                </a:solidFill>
                <a:cs typeface="B Nazanin" pitchFamily="2" charset="-78"/>
              </a:rPr>
              <a:t>مقدمه( نوآوری)</a:t>
            </a:r>
            <a:endParaRPr lang="en-US" sz="3600" dirty="0">
              <a:solidFill>
                <a:schemeClr val="tx1"/>
              </a:solidFill>
              <a:cs typeface="B Nazanin" pitchFamily="2" charset="-78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642910" y="1714488"/>
          <a:ext cx="7119966" cy="4818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5000596" y="0"/>
            <a:ext cx="4143404" cy="1500174"/>
          </a:xfrm>
          <a:prstGeom prst="wave">
            <a:avLst/>
          </a:prstGeom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3600" dirty="0" smtClean="0">
                <a:cs typeface="B Nazanin" pitchFamily="2" charset="-78"/>
              </a:rPr>
              <a:t>انواع نوآوری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142976" y="1500174"/>
          <a:ext cx="750099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5000596" y="0"/>
            <a:ext cx="4143404" cy="1500174"/>
          </a:xfrm>
          <a:prstGeom prst="wav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dirty="0" smtClean="0">
                <a:solidFill>
                  <a:schemeClr val="tx1"/>
                </a:solidFill>
                <a:cs typeface="B Nazanin" pitchFamily="2" charset="-78"/>
              </a:rPr>
              <a:t>سطوح نوآوری</a:t>
            </a:r>
          </a:p>
        </p:txBody>
      </p:sp>
      <p:sp>
        <p:nvSpPr>
          <p:cNvPr id="6" name="Notched Right Arrow 5"/>
          <p:cNvSpPr/>
          <p:nvPr/>
        </p:nvSpPr>
        <p:spPr>
          <a:xfrm>
            <a:off x="214282" y="785794"/>
            <a:ext cx="4500594" cy="1643074"/>
          </a:xfrm>
          <a:prstGeom prst="notchedRightArrow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solidFill>
                  <a:schemeClr val="tx1"/>
                </a:solidFill>
                <a:cs typeface="B Nazanin" pitchFamily="2" charset="-78"/>
              </a:rPr>
              <a:t>سطح </a:t>
            </a:r>
            <a:r>
              <a:rPr lang="fa-IR" sz="2400" b="1" dirty="0" smtClean="0">
                <a:solidFill>
                  <a:schemeClr val="tx1"/>
                </a:solidFill>
                <a:cs typeface="B Nazanin" pitchFamily="2" charset="-78"/>
              </a:rPr>
              <a:t>۱:</a:t>
            </a:r>
            <a:r>
              <a:rPr lang="fa-IR" sz="2400" b="1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chemeClr val="tx1"/>
                </a:solidFill>
                <a:cs typeface="B Nazanin" pitchFamily="2" charset="-78"/>
              </a:rPr>
              <a:t>ایجاد بهبودی ساده در یک سیستم فنی </a:t>
            </a:r>
            <a:endParaRPr lang="en-US" sz="24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1857356" y="2071678"/>
            <a:ext cx="7072330" cy="450059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chemeClr val="tx1"/>
                </a:solidFill>
                <a:cs typeface="B Nazanin" pitchFamily="2" charset="-78"/>
              </a:rPr>
              <a:t>۱-از نظر آماری ۳۲ درصد کل ابداعات را شامل می‌شود.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  <a:cs typeface="B Nazanin" pitchFamily="2" charset="-78"/>
              </a:rPr>
              <a:t>۲- اختراعات ثبت شده با راه حل‌های واضحی که به طور متوسط از بین ۱۰ انتخاب گزینش شدند.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  <a:cs typeface="B Nazanin" pitchFamily="2" charset="-78"/>
              </a:rPr>
              <a:t>۳-برای رسیدن به آن تنها به دانش فردی در یک حوزه تخصصی نیاز است.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  <a:cs typeface="B Nazanin" pitchFamily="2" charset="-78"/>
              </a:rPr>
              <a:t>۴-در این سطح، ماهیت یا قطعه یا روش تغییری نمی‌کند بلکه ویژگی خاصی ارتقا یا بهبود می‌یابد. 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  <a:cs typeface="B Nazanin" pitchFamily="2" charset="-78"/>
              </a:rPr>
              <a:t>۵-در این سطح هیچ تضادی رفع نمی‌شود حتی اگر نوآوری نتیجه کار فنی و مهندسی باشد. </a:t>
            </a:r>
            <a:endParaRPr lang="en-US" sz="2400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124</TotalTime>
  <Words>759</Words>
  <Application>Microsoft Office PowerPoint</Application>
  <PresentationFormat>On-screen Show (4:3)</PresentationFormat>
  <Paragraphs>89</Paragraphs>
  <Slides>19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Novin Pendar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padideh</dc:creator>
  <cp:lastModifiedBy>padideh</cp:lastModifiedBy>
  <cp:revision>16</cp:revision>
  <dcterms:created xsi:type="dcterms:W3CDTF">2017-11-02T19:24:57Z</dcterms:created>
  <dcterms:modified xsi:type="dcterms:W3CDTF">2017-11-03T08:46:48Z</dcterms:modified>
</cp:coreProperties>
</file>