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60" r:id="rId1"/>
  </p:sldMasterIdLst>
  <p:sldIdLst>
    <p:sldId id="257" r:id="rId2"/>
    <p:sldId id="266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AE1405-106F-4866-B7B7-900663EAB12A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C0CA1C-088B-4D11-8287-BB80177ACBE5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40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((مدیریت علمی))</a:t>
            </a:r>
          </a:p>
          <a:p>
            <a:pPr marL="0" indent="0">
              <a:buNone/>
            </a:pP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پایه گذار مکتب مدیریت علمی تیلور بود.از نظر وی فرایند های مدیریت با روش های تصادفی و سر انگشتی متفاوت است.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ویژگی های مدیریت علمی به شرح زیر است: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1)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تکرار چذیر هستند.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2)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فرایند و مراحل آن مشخص است.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3)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قابل انتقال به دیگری است.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4)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ویژگی های یادگیری و تولید دانش را دارد.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5)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دارای ترتیب ئ تئالی مشخص است.</a:t>
            </a:r>
            <a:endParaRPr lang="fa-IR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026" name="Picture 2" descr="C:\Users\se7en.5\Desktop\feredrik01f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14434"/>
            <a:ext cx="288032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82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e7en.5\Desktop\b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136904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85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68960"/>
            <a:ext cx="8686800" cy="3011165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9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IranNastaliq" pitchFamily="18" charset="0"/>
                <a:cs typeface="IranNastaliq" pitchFamily="18" charset="0"/>
              </a:rPr>
              <a:t>The  End</a:t>
            </a:r>
            <a:endParaRPr lang="fa-IR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15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e7en.5\Desktop\201212317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405376" cy="502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48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736"/>
            <a:ext cx="8659688" cy="5027389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))</a:t>
            </a: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اصول مدیریت علمی تیلور))</a:t>
            </a: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*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تیلور هم مانند وبر به جهان شمولی بودن نظریات خود  اعتقاد  داشت.</a:t>
            </a: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1)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تقسیم کار به شیوه و روش علمی.</a:t>
            </a:r>
            <a:endParaRPr lang="fa-IR" sz="36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2)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انتخاب و انتصاب کارگران و ماشین آلات به شیوه علمی.</a:t>
            </a: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3)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بالا بودن راندمان کار به شیوه علمی.</a:t>
            </a:r>
            <a:endParaRPr lang="fa-IR" sz="36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4)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انتصاب روش های علمی به جای روش های تصادفی(این مورد تفاوت  مکتب مدیریت علمی با مکتب بروکراسی است.)</a:t>
            </a: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5)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شناسایی و کشف بهترین راه انجام کار به شیوه علمی.</a:t>
            </a:r>
            <a:endParaRPr lang="fa-IR" sz="36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sz="3600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6)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استاندارد نمودن روش های انجام کار.</a:t>
            </a:r>
            <a:endParaRPr lang="fa-IR" sz="3600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endParaRPr lang="fa-IR" sz="3600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2050" name="Picture 2" descr="C:\Users\se7en.5\Desktop\821964502_rahkar-e-modiriat14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1719263" cy="22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87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5027389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*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تیلور اشاره کرد که جوهره مدیریت علمی همین مورد آخر میباشد.</a:t>
            </a:r>
            <a:endParaRPr lang="fa-IR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مکتب مدیریت فرایند هنری فایول(تئوری مدیریت عمومی)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1)</a:t>
            </a:r>
            <a:r>
              <a:rPr lang="fa-IR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تقسیم کار: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قرار دادن وظایف مشخص و همگن در یک طبقه با رعایت اصول تخصص.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2)</a:t>
            </a:r>
            <a:r>
              <a:rPr lang="fa-IR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وجود اختیار و مسئولیت: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اختیار به معنای حق صدور فرمان توسط فردی میباشد.</a:t>
            </a:r>
            <a:endParaRPr lang="fa-IR" dirty="0" smtClean="0">
              <a:solidFill>
                <a:srgbClr val="0070C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3)</a:t>
            </a:r>
            <a:r>
              <a:rPr lang="fa-IR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امنیت: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توجه مدیریت به اصول ایمنی و رعایت آن.</a:t>
            </a:r>
            <a:r>
              <a:rPr lang="fa-IR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		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4)</a:t>
            </a:r>
            <a:r>
              <a:rPr lang="fa-IR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نظم: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هر چیزی اعم از افراد و تجهیزات در جای خود قرار داشته باشد.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5)</a:t>
            </a:r>
            <a:r>
              <a:rPr lang="fa-IR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انضباط: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توافق بین مدیران و کارکنان در رابطه با انجام وظایف.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6)</a:t>
            </a:r>
            <a:r>
              <a:rPr lang="fa-IR" dirty="0" smtClean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وحدت فرماندهی:ه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ر فرد باید تنها از یک نفر دستور بگیرد.</a:t>
            </a:r>
            <a:endParaRPr lang="fa-IR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3074" name="Picture 2" descr="C:\Users\se7en.5\Desktop\Fonds_henri_fay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295232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2057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7)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وحدت مدیریت: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قوانین ،مقررات و برنامه ها با جابجا شدن مدیران جابجا نشود.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8)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وابستگی منافع فرد به منافع سازمان: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هرچه اهداف و منافع فرد به اهداف و منافع سازمان نزدیک تر باشد درجه تحقق اهداف کامل تر  میشود.</a:t>
            </a:r>
            <a:endParaRPr lang="fa-IR" dirty="0" smtClean="0">
              <a:solidFill>
                <a:srgbClr val="00B0F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9)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نظام جبران خدمت: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سیستم حقوق،دستمزد و پاداش در سازمان.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10)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توجه به ابتکار و خلاقیت و نو آوری: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خلاقیت ارائه ایده های جدید است و نو ۀوری عملی کردن ایده های جدید است.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11)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استفاده از قدرت: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استفاده درست از قدرت ناشت گرفته شده از پست.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12)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رعایت سلسله مراتب: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نظام گزارش دهی یا گزارش گیری که بر اساس رعایت جایگاه شکل میگیرد.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13)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برآوری و رعایت انصاف: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عدالت سازمانی و دوری از تبعیض.</a:t>
            </a:r>
            <a:endParaRPr lang="fa-IR" dirty="0" smtClean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14)</a:t>
            </a:r>
            <a:r>
              <a:rPr lang="fa-IR" dirty="0" smtClean="0">
                <a:solidFill>
                  <a:srgbClr val="00B0F0"/>
                </a:solidFill>
                <a:latin typeface="IranNastaliq" pitchFamily="18" charset="0"/>
                <a:cs typeface="IranNastaliq" pitchFamily="18" charset="0"/>
              </a:rPr>
              <a:t>ثبات  یا تعادل: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یعنی تمام رویه ها و فراین های سازمان باید از ثبات و تعادل نسبی برخور دار باشد.</a:t>
            </a:r>
            <a:endParaRPr lang="fa-IR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3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e7en.5\Desktop\1936422_24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2379"/>
            <a:ext cx="4176464" cy="2381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se7en.5\Desktop\Principles-of-Manage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77532"/>
            <a:ext cx="4050928" cy="319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5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))</a:t>
            </a: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مکتب نئو کلاسیک ها))</a:t>
            </a:r>
          </a:p>
          <a:p>
            <a:pPr marL="0" indent="0">
              <a:buNone/>
            </a:pP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تحت تاثیر روان شناسان قرار گرفت.اصلی ترین نظریه پرداز آن التون مایو تحت مطالعات هاثورن در کارخانجات وبسترن الکترونیک آمریکا.طی این مطالعات که به تاثیر عوامل محیطی(میزان نور و گرما بر میزان تولید بود توجه شد)و نتیجه این شد که علاوه بر: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*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(در مکتب کلاسیک ها تنها به عوامل فنی توجه می شد  اما در مکتب نئوکلاسیک ها علاوه بر عوامل فنی به عوامل انسانی هم توجه می شد.)</a:t>
            </a:r>
            <a:endParaRPr lang="fa-IR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4098" name="Picture 2" descr="C:\Users\se7en.5\Desktop\2334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45024"/>
            <a:ext cx="6696744" cy="293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43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))</a:t>
            </a: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مکتب اقتضا))</a:t>
            </a:r>
          </a:p>
          <a:p>
            <a:pPr marL="0" indent="0">
              <a:buNone/>
            </a:pP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فیدلر در اواخر دهه1960میلادی نظریاتی اعمال کرد که جوهره آن را انعطاف پذیری ساز و کارهای مدیریتی(اصول) بر شرایط و محیط های گوناگون تعریف کرد. بر اساس نظریات فیدلر اصول و سازو کارهایی که بر تمام شرایط و محیط ها ثابت باشد اعتبار خود را از دست داد.به عبارتی برای هر محیط و شرایطی یک سبک خاص از مدیریت کار ساز میباشد. یعنی امکانه دارد یک سبک از مدیریت در شرایطی با کارایی همراه باشد و در شرایط و محیطی دیگر با شکست رویرو شود.</a:t>
            </a:r>
          </a:p>
          <a:p>
            <a:pPr marL="0" indent="0">
              <a:buNone/>
            </a:pPr>
            <a:r>
              <a:rPr lang="fa-IR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*</a:t>
            </a:r>
            <a:r>
              <a:rPr lang="fa-IR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پس عبارت کلیدی مکتب اقتضا(بستگی دارد به محیط)می باشد.</a:t>
            </a:r>
            <a:endParaRPr lang="fa-IR" dirty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026" name="Picture 2" descr="C:\Users\se7en.5\Desktop\2015-8-24-13-16-45-4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09120"/>
            <a:ext cx="4536504" cy="203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27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e7en.5\Desktop\201527182018288402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813690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90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523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Franklin Gothic Book</vt:lpstr>
      <vt:lpstr>Franklin Gothic Medium</vt:lpstr>
      <vt:lpstr>IranNastaliq</vt:lpstr>
      <vt:lpstr>Tahoma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se7en.5</dc:creator>
  <cp:lastModifiedBy>Asus</cp:lastModifiedBy>
  <cp:revision>15</cp:revision>
  <dcterms:created xsi:type="dcterms:W3CDTF">2016-02-27T15:29:02Z</dcterms:created>
  <dcterms:modified xsi:type="dcterms:W3CDTF">2020-03-03T18:35:37Z</dcterms:modified>
</cp:coreProperties>
</file>